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2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617F-604F-464A-A911-482C79334D48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768D-4B60-42F2-BEAB-46D68E46B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617F-604F-464A-A911-482C79334D48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768D-4B60-42F2-BEAB-46D68E46B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617F-604F-464A-A911-482C79334D48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768D-4B60-42F2-BEAB-46D68E46B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617F-604F-464A-A911-482C79334D48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768D-4B60-42F2-BEAB-46D68E46B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617F-604F-464A-A911-482C79334D48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768D-4B60-42F2-BEAB-46D68E46B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617F-604F-464A-A911-482C79334D48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768D-4B60-42F2-BEAB-46D68E46B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617F-604F-464A-A911-482C79334D48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768D-4B60-42F2-BEAB-46D68E46B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617F-604F-464A-A911-482C79334D48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768D-4B60-42F2-BEAB-46D68E46B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617F-604F-464A-A911-482C79334D48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768D-4B60-42F2-BEAB-46D68E46B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617F-604F-464A-A911-482C79334D48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768D-4B60-42F2-BEAB-46D68E46B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617F-604F-464A-A911-482C79334D48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768D-4B60-42F2-BEAB-46D68E46B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617F-604F-464A-A911-482C79334D48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E768D-4B60-42F2-BEAB-46D68E46BD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страхань.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7505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9430" y="0"/>
            <a:ext cx="923343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9430" y="0"/>
            <a:ext cx="923343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Астрахань.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86" y="0"/>
            <a:ext cx="9134314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2355" y="-243408"/>
            <a:ext cx="9206355" cy="71014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трахань.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86" y="-171400"/>
            <a:ext cx="9134314" cy="70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32</cp:revision>
  <dcterms:created xsi:type="dcterms:W3CDTF">2013-02-25T12:12:55Z</dcterms:created>
  <dcterms:modified xsi:type="dcterms:W3CDTF">2013-02-25T12:36:37Z</dcterms:modified>
</cp:coreProperties>
</file>