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61" r:id="rId2"/>
    <p:sldId id="263" r:id="rId3"/>
    <p:sldId id="272" r:id="rId4"/>
    <p:sldId id="285" r:id="rId5"/>
    <p:sldId id="329" r:id="rId6"/>
    <p:sldId id="306" r:id="rId7"/>
    <p:sldId id="330" r:id="rId8"/>
    <p:sldId id="320" r:id="rId9"/>
    <p:sldId id="331" r:id="rId10"/>
    <p:sldId id="324" r:id="rId11"/>
    <p:sldId id="332" r:id="rId12"/>
    <p:sldId id="328" r:id="rId13"/>
    <p:sldId id="333" r:id="rId14"/>
    <p:sldId id="33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810C-4803-4FDD-9430-16E7D8BFFD44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E2AA4-C4BD-4B81-A356-E1399F4C1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9E1A-9562-4180-8F02-B36F13880816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62E0-3B0A-4496-828C-9040E591F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215238" cy="521497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642918"/>
            <a:ext cx="4529188" cy="56614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6667546" cy="50006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000108"/>
            <a:ext cx="4214842" cy="54636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142984"/>
            <a:ext cx="5095894" cy="509589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1593" t="1868" r="2734" b="2864"/>
          <a:stretch>
            <a:fillRect/>
          </a:stretch>
        </p:blipFill>
        <p:spPr bwMode="auto">
          <a:xfrm rot="16200000">
            <a:off x="2392120" y="465345"/>
            <a:ext cx="4214842" cy="61416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8268" y="1041632"/>
            <a:ext cx="7255632" cy="519684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14356"/>
            <a:ext cx="6858048" cy="550072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749061"/>
            <a:ext cx="6500858" cy="569887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000108"/>
            <a:ext cx="4643470" cy="52524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142984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714356"/>
            <a:ext cx="4231499" cy="591277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85794"/>
            <a:ext cx="5460481" cy="541497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857232"/>
            <a:ext cx="7143800" cy="53578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Издательский дом МОЛОДЫЕ ТАЛАНТЫ 4 «А»</dc:title>
  <dc:creator>Ольга</dc:creator>
  <cp:lastModifiedBy>Ольга</cp:lastModifiedBy>
  <cp:revision>163</cp:revision>
  <dcterms:created xsi:type="dcterms:W3CDTF">2011-02-12T16:57:39Z</dcterms:created>
  <dcterms:modified xsi:type="dcterms:W3CDTF">2011-11-26T13:29:07Z</dcterms:modified>
</cp:coreProperties>
</file>