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83" r:id="rId2"/>
    <p:sldId id="275" r:id="rId3"/>
    <p:sldId id="256" r:id="rId4"/>
    <p:sldId id="258" r:id="rId5"/>
    <p:sldId id="259" r:id="rId6"/>
    <p:sldId id="277" r:id="rId7"/>
    <p:sldId id="273" r:id="rId8"/>
    <p:sldId id="260" r:id="rId9"/>
    <p:sldId id="261" r:id="rId10"/>
    <p:sldId id="278" r:id="rId11"/>
    <p:sldId id="263" r:id="rId12"/>
    <p:sldId id="262" r:id="rId13"/>
    <p:sldId id="257" r:id="rId14"/>
    <p:sldId id="274" r:id="rId15"/>
    <p:sldId id="264" r:id="rId16"/>
    <p:sldId id="272" r:id="rId17"/>
    <p:sldId id="271" r:id="rId18"/>
    <p:sldId id="279" r:id="rId19"/>
    <p:sldId id="280" r:id="rId20"/>
    <p:sldId id="281" r:id="rId21"/>
    <p:sldId id="276" r:id="rId22"/>
    <p:sldId id="282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4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6D6BC8-9446-4B98-98F7-51CF3AC39996}" type="datetimeFigureOut">
              <a:rPr lang="ru-RU" smtClean="0"/>
              <a:t>22.01.2013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3E10FB-78A6-4244-88E5-37518018240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E11BA-5ADB-470B-A858-FB3E4B0B4387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A40E4-379A-49DF-96B4-C0B6777153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E11BA-5ADB-470B-A858-FB3E4B0B4387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A40E4-379A-49DF-96B4-C0B6777153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E11BA-5ADB-470B-A858-FB3E4B0B4387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A40E4-379A-49DF-96B4-C0B6777153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E11BA-5ADB-470B-A858-FB3E4B0B4387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A40E4-379A-49DF-96B4-C0B6777153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E11BA-5ADB-470B-A858-FB3E4B0B4387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A40E4-379A-49DF-96B4-C0B6777153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E11BA-5ADB-470B-A858-FB3E4B0B4387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A40E4-379A-49DF-96B4-C0B6777153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E11BA-5ADB-470B-A858-FB3E4B0B4387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A40E4-379A-49DF-96B4-C0B6777153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E11BA-5ADB-470B-A858-FB3E4B0B4387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A40E4-379A-49DF-96B4-C0B6777153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E11BA-5ADB-470B-A858-FB3E4B0B4387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A40E4-379A-49DF-96B4-C0B6777153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E11BA-5ADB-470B-A858-FB3E4B0B4387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A40E4-379A-49DF-96B4-C0B6777153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E11BA-5ADB-470B-A858-FB3E4B0B4387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1AA40E4-379A-49DF-96B4-C0B67771538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9FE11BA-5ADB-470B-A858-FB3E4B0B4387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1AA40E4-379A-49DF-96B4-C0B67771538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I:\1&#1082;&#1083;&#1072;&#1089;&#1089;\&#1086;&#1082;&#1088;&#1091;&#1075;%202011\&#1091;&#1088;&#1086;&#1082;%20&#1076;&#1086;&#1073;&#1088;&#1086;&#1090;&#1099;\&#1042;&#1086;&#1088;&#1086;&#1096;&#1080;&#1083;&#1086;&#1074;&#1072;%20&#1058;&#1053;%20&#1042;&#1085;&#1077;&#1082;&#1083;&#1072;&#1089;&#1089;&#1085;&#1086;&#1077;%20&#1084;&#1077;&#1088;&#1086;&#1087;&#1088;&#1080;&#1103;&#1090;&#1080;&#1077;%20&#1089;%20&#1087;&#1086;&#1076;&#1076;&#1077;&#1088;&#1078;&#1082;&#1086;&#1081;%20&#1048;&#1050;&#1058;%20&#1091;&#1095;&#1080;&#1090;&#1077;&#1083;&#1100;%20&#1085;&#1072;&#1095;&#1072;&#1083;&#1100;&#1085;&#1099;&#1093;%20&#1082;&#1083;&#1072;&#1089;&#1089;&#1086;&#1074;\Pusk_rakety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I:\1&#1082;&#1083;&#1072;&#1089;&#1089;\&#1086;&#1082;&#1088;&#1091;&#1075;%202011\&#1091;&#1088;&#1086;&#1082;%20&#1076;&#1086;&#1073;&#1088;&#1086;&#1090;&#1099;\&#1042;&#1086;&#1088;&#1086;&#1096;&#1080;&#1083;&#1086;&#1074;&#1072;%20&#1058;&#1053;%20&#1042;&#1085;&#1077;&#1082;&#1083;&#1072;&#1089;&#1089;&#1085;&#1086;&#1077;%20&#1084;&#1077;&#1088;&#1086;&#1087;&#1088;&#1080;&#1103;&#1090;&#1080;&#1077;%20&#1089;%20&#1087;&#1086;&#1076;&#1076;&#1077;&#1088;&#1078;&#1082;&#1086;&#1081;%20&#1048;&#1050;&#1058;%20&#1091;&#1095;&#1080;&#1090;&#1077;&#1083;&#1100;%20&#1085;&#1072;&#1095;&#1072;&#1083;&#1100;&#1085;&#1099;&#1093;%20&#1082;&#1083;&#1072;&#1089;&#1089;&#1086;&#1074;\Pusk_rakety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I:\1&#1082;&#1083;&#1072;&#1089;&#1089;\&#1086;&#1082;&#1088;&#1091;&#1075;%202011\&#1091;&#1088;&#1086;&#1082;%20&#1076;&#1086;&#1073;&#1088;&#1086;&#1090;&#1099;\&#1042;&#1086;&#1088;&#1086;&#1096;&#1080;&#1083;&#1086;&#1074;&#1072;%20&#1058;&#1053;%20&#1042;&#1085;&#1077;&#1082;&#1083;&#1072;&#1089;&#1089;&#1085;&#1086;&#1077;%20&#1084;&#1077;&#1088;&#1086;&#1087;&#1088;&#1080;&#1103;&#1090;&#1080;&#1077;%20&#1089;%20&#1087;&#1086;&#1076;&#1076;&#1077;&#1088;&#1078;&#1082;&#1086;&#1081;%20&#1048;&#1050;&#1058;%20&#1091;&#1095;&#1080;&#1090;&#1077;&#1083;&#1100;%20&#1085;&#1072;&#1095;&#1072;&#1083;&#1100;&#1085;&#1099;&#1093;%20&#1082;&#1083;&#1072;&#1089;&#1089;&#1086;&#1074;\&#1091;&#1090;&#1088;&#1086;.mp3" TargetMode="Externa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I:\1&#1082;&#1083;&#1072;&#1089;&#1089;\&#1086;&#1082;&#1088;&#1091;&#1075;%202011\&#1091;&#1088;&#1086;&#1082;%20&#1076;&#1086;&#1073;&#1088;&#1086;&#1090;&#1099;\&#1042;&#1086;&#1088;&#1086;&#1096;&#1080;&#1083;&#1086;&#1074;&#1072;%20&#1058;&#1053;%20&#1042;&#1085;&#1077;&#1082;&#1083;&#1072;&#1089;&#1089;&#1085;&#1086;&#1077;%20&#1084;&#1077;&#1088;&#1086;&#1087;&#1088;&#1080;&#1103;&#1090;&#1080;&#1077;%20&#1089;%20&#1087;&#1086;&#1076;&#1076;&#1077;&#1088;&#1078;&#1082;&#1086;&#1081;%20&#1048;&#1050;&#1058;%20&#1091;&#1095;&#1080;&#1090;&#1077;&#1083;&#1100;%20&#1085;&#1072;&#1095;&#1072;&#1083;&#1100;&#1085;&#1099;&#1093;%20&#1082;&#1083;&#1072;&#1089;&#1089;&#1086;&#1074;\&#1087;&#1077;&#1089;&#1077;&#1085;&#1082;&#1072;%20&#1082;&#1086;&#1090;&#1072;%20&#1083;&#1077;&#1086;&#1087;&#1086;&#1083;&#1100;&#1076;&#1072;.mp3" TargetMode="Externa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" TargetMode="External"/><Relationship Id="rId2" Type="http://schemas.openxmlformats.org/officeDocument/2006/relationships/hyperlink" Target="http://www.youtube.com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rina-rehovot.livejournal.com/" TargetMode="External"/><Relationship Id="rId5" Type="http://schemas.openxmlformats.org/officeDocument/2006/relationships/hyperlink" Target="http://images.yandex.ru/?lr=197" TargetMode="External"/><Relationship Id="rId4" Type="http://schemas.openxmlformats.org/officeDocument/2006/relationships/hyperlink" Target="http://muzofon.com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gif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gif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"Если добрый ты…</a:t>
            </a:r>
            <a:r>
              <a:rPr lang="ru-RU" sz="6000" dirty="0" smtClean="0">
                <a:solidFill>
                  <a:srgbClr val="00B0F0"/>
                </a:solidFill>
              </a:rPr>
              <a:t> " </a:t>
            </a:r>
            <a:br>
              <a:rPr lang="ru-RU" sz="6000" dirty="0" smtClean="0">
                <a:solidFill>
                  <a:srgbClr val="00B0F0"/>
                </a:solidFill>
              </a:rPr>
            </a:br>
            <a:r>
              <a:rPr lang="ru-RU" dirty="0" smtClean="0">
                <a:solidFill>
                  <a:srgbClr val="00B0F0"/>
                </a:solidFill>
              </a:rPr>
              <a:t> </a:t>
            </a:r>
            <a:r>
              <a:rPr lang="ru-RU" sz="2000" dirty="0" smtClean="0">
                <a:solidFill>
                  <a:srgbClr val="00B0F0"/>
                </a:solidFill>
              </a:rPr>
              <a:t>Внеклассное мероприятие по духовно – нравственному воспитанию</a:t>
            </a:r>
            <a:endParaRPr lang="ru-RU" sz="20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1285860"/>
            <a:ext cx="8001024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Зло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 —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понятие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 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нравственности, противоположное понятию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 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добра, означает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 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намеренное, умышленное, сознательное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причинение кому-либо вреда, ущерба, страданий.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 </a:t>
            </a: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 житейском смысле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зло относят ко всему, что получает у людей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отрицательную оценку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или порицается ими с какой-либо стороны (то есть противоречит правилам морали). В этом смысле и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ложь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 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безобразие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подходят под понятие зла.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а 7 из 68604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001156" cy="6715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im0-tub-ru.yandex.net/i?id=312909343-71-72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00562" y="2285992"/>
            <a:ext cx="178595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072198" y="642918"/>
            <a:ext cx="16727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Планета Добра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Pusk_rakety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2285984" y="571501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2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а 5 из 10686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а 2 из 1085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428604"/>
            <a:ext cx="4714908" cy="61436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Картинка 6 из 4824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928802"/>
            <a:ext cx="3357586" cy="4476782"/>
          </a:xfrm>
          <a:prstGeom prst="rect">
            <a:avLst/>
          </a:prstGeom>
          <a:noFill/>
        </p:spPr>
      </p:pic>
      <p:pic>
        <p:nvPicPr>
          <p:cNvPr id="44036" name="Picture 4" descr="http://www.tapeta-wrozek-skrzydla-krolowa.na-telefon.org/tapety/wrozek-skrzydla-krolowa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71934" y="1285860"/>
            <a:ext cx="4905377" cy="36790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а 20 из 1895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57356" y="928670"/>
            <a:ext cx="4572000" cy="571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D:\ВЕРА\правовое восп\для през.викторина\67718[1]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728" y="857232"/>
            <a:ext cx="6143668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goths.ru/tox/uploads/photo-33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14414" y="785794"/>
            <a:ext cx="5500725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004.radikal.ru/0805/17/a7d392f3d175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357290" y="1000108"/>
            <a:ext cx="6000792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артинка 1 из 34583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143108" y="1000108"/>
            <a:ext cx="3811905" cy="538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Картинка 5 из 31568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000232" y="857232"/>
            <a:ext cx="4572032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Картинка 6 из 102765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071670" y="1071546"/>
            <a:ext cx="4286280" cy="519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а 7 из 68604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001156" cy="6715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im0-tub-ru.yandex.net/i?id=312909343-71-72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2296253">
            <a:off x="4564439" y="2153946"/>
            <a:ext cx="178595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786446" y="500042"/>
            <a:ext cx="26485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Планета Добра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5" name="Pusk_rakety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2285984" y="571501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2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1643050"/>
            <a:ext cx="6572296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“Доброе слово человеку, как дождь в засуху”.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4357694"/>
            <a:ext cx="80010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“Не одежда красит человека, а его добрые дела”.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86182" y="928670"/>
            <a:ext cx="5357818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Добрым быть совсем-совсем непросто, </a:t>
            </a:r>
            <a:br>
              <a:rPr lang="ru-RU" sz="3600" dirty="0" smtClean="0"/>
            </a:br>
            <a:r>
              <a:rPr lang="ru-RU" sz="3600" dirty="0" smtClean="0"/>
              <a:t>Не зависит доброта от роста, </a:t>
            </a:r>
            <a:br>
              <a:rPr lang="ru-RU" sz="3600" dirty="0" smtClean="0"/>
            </a:br>
            <a:r>
              <a:rPr lang="ru-RU" sz="3600" dirty="0" smtClean="0"/>
              <a:t>Не зависит доброта от цвета.</a:t>
            </a:r>
            <a:br>
              <a:rPr lang="ru-RU" sz="3600" dirty="0" smtClean="0"/>
            </a:br>
            <a:r>
              <a:rPr lang="ru-RU" sz="3600" dirty="0" smtClean="0"/>
              <a:t>Доброта - не пряник, не конфета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pic>
        <p:nvPicPr>
          <p:cNvPr id="36868" name="Picture 4" descr="Картинка 94 из 46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071546"/>
            <a:ext cx="3770338" cy="5000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im5-tub-ru.yandex.net/i?id=109521152-01-7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728" y="1285860"/>
            <a:ext cx="3698336" cy="2786082"/>
          </a:xfrm>
          <a:prstGeom prst="rect">
            <a:avLst/>
          </a:prstGeom>
          <a:noFill/>
        </p:spPr>
      </p:pic>
      <p:pic>
        <p:nvPicPr>
          <p:cNvPr id="37892" name="Picture 4" descr="Картинка 25 из 7768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285327" cy="6572272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Картинка 31 из 487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-49"/>
            <a:ext cx="9144000" cy="6858049"/>
          </a:xfrm>
          <a:prstGeom prst="rect">
            <a:avLst/>
          </a:prstGeom>
          <a:noFill/>
        </p:spPr>
      </p:pic>
      <p:pic>
        <p:nvPicPr>
          <p:cNvPr id="6" name="утр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1785918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727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Картинка 4 из 7769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-10260"/>
            <a:ext cx="8479945" cy="686826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артинка 23 из 46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1285860"/>
            <a:ext cx="4932702" cy="4429156"/>
          </a:xfrm>
          <a:prstGeom prst="round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286380" y="1857364"/>
            <a:ext cx="370441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«СПЕШИТЕ</a:t>
            </a:r>
          </a:p>
          <a:p>
            <a:r>
              <a:rPr lang="ru-RU" sz="3200" b="1" dirty="0" smtClean="0"/>
              <a:t> ДЕЛАТЬ ДОБРО»</a:t>
            </a:r>
            <a:endParaRPr lang="ru-RU" sz="3200" b="1" dirty="0"/>
          </a:p>
        </p:txBody>
      </p:sp>
      <p:pic>
        <p:nvPicPr>
          <p:cNvPr id="4" name="песенка кота леопольд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3857620" y="600076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633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1827869"/>
            <a:ext cx="8143932" cy="4062651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sz="2400" dirty="0" smtClean="0">
              <a:hlinkClick r:id="rId2"/>
            </a:endParaRPr>
          </a:p>
          <a:p>
            <a:r>
              <a:rPr lang="ru-RU" sz="2400" dirty="0" smtClean="0">
                <a:hlinkClick r:id="rId2"/>
              </a:rPr>
              <a:t>Интернет ресурсы:</a:t>
            </a:r>
          </a:p>
          <a:p>
            <a:r>
              <a:rPr lang="ru-RU" sz="2400" dirty="0" err="1" smtClean="0">
                <a:hlinkClick r:id="rId2"/>
              </a:rPr>
              <a:t>youtube.com</a:t>
            </a:r>
            <a:r>
              <a:rPr lang="ru-RU" sz="2400" dirty="0" smtClean="0"/>
              <a:t> </a:t>
            </a:r>
          </a:p>
          <a:p>
            <a:r>
              <a:rPr lang="ru-RU" sz="2400" dirty="0" err="1" smtClean="0">
                <a:hlinkClick r:id="rId3"/>
              </a:rPr>
              <a:t>ru.</a:t>
            </a:r>
            <a:r>
              <a:rPr lang="ru-RU" sz="2400" b="1" dirty="0" err="1" smtClean="0">
                <a:hlinkClick r:id="rId3"/>
              </a:rPr>
              <a:t>wikipedia</a:t>
            </a:r>
            <a:r>
              <a:rPr lang="ru-RU" sz="2400" dirty="0" err="1" smtClean="0">
                <a:hlinkClick r:id="rId3"/>
              </a:rPr>
              <a:t>.org</a:t>
            </a:r>
            <a:endParaRPr lang="ru-RU" sz="2400" dirty="0" smtClean="0"/>
          </a:p>
          <a:p>
            <a:r>
              <a:rPr lang="ru-RU" sz="2400" dirty="0" err="1" smtClean="0">
                <a:hlinkClick r:id="rId4"/>
              </a:rPr>
              <a:t>muzofon.com</a:t>
            </a:r>
            <a:endParaRPr lang="ru-RU" sz="2400" dirty="0" smtClean="0"/>
          </a:p>
          <a:p>
            <a:r>
              <a:rPr lang="ru-RU" sz="2400" dirty="0" err="1" smtClean="0">
                <a:hlinkClick r:id="rId5"/>
              </a:rPr>
              <a:t>images.yandex.ru</a:t>
            </a:r>
            <a:endParaRPr lang="ru-RU" sz="2400" dirty="0" smtClean="0"/>
          </a:p>
          <a:p>
            <a:r>
              <a:rPr lang="ru-RU" sz="2400" dirty="0" err="1" smtClean="0">
                <a:hlinkClick r:id="rId5"/>
              </a:rPr>
              <a:t>images.yandex.ru</a:t>
            </a:r>
            <a:endParaRPr lang="ru-RU" sz="2400" dirty="0" smtClean="0"/>
          </a:p>
          <a:p>
            <a:r>
              <a:rPr lang="ru-RU" sz="2400" dirty="0" smtClean="0">
                <a:solidFill>
                  <a:srgbClr val="FFC000"/>
                </a:solidFill>
              </a:rPr>
              <a:t>http://snegirev.ucoz.ru/index/agnija_barto_vovka_dobraja_dusha/0-1013</a:t>
            </a:r>
          </a:p>
          <a:p>
            <a:r>
              <a:rPr lang="en-US" sz="2400" dirty="0" smtClean="0">
                <a:hlinkClick r:id="rId6"/>
              </a:rPr>
              <a:t>irina-rehovot.livejournal.com</a:t>
            </a:r>
            <a:r>
              <a:rPr lang="en-US" sz="2400" dirty="0" smtClean="0"/>
              <a:t> </a:t>
            </a:r>
            <a:endParaRPr lang="ru-RU" sz="2400" dirty="0" smtClean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-428652"/>
            <a:ext cx="4572032" cy="3328998"/>
          </a:xfrm>
        </p:spPr>
        <p:txBody>
          <a:bodyPr>
            <a:normAutofit/>
          </a:bodyPr>
          <a:lstStyle/>
          <a:p>
            <a:r>
              <a:rPr lang="ru-RU" dirty="0" smtClean="0"/>
              <a:t>«Если добрый ты»</a:t>
            </a:r>
            <a:endParaRPr lang="ru-RU" dirty="0"/>
          </a:p>
        </p:txBody>
      </p:sp>
      <p:pic>
        <p:nvPicPr>
          <p:cNvPr id="7" name="Рисунок 6" descr="D:\рабочий стол\зуля\P320004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3071810"/>
            <a:ext cx="5072098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D:\рабочий стол\зуля\P320001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642918"/>
            <a:ext cx="378621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ринадлежит Оксане Чичкань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15074" y="142852"/>
            <a:ext cx="2619400" cy="2619400"/>
          </a:xfrm>
          <a:prstGeom prst="rect">
            <a:avLst/>
          </a:prstGeom>
          <a:noFill/>
        </p:spPr>
      </p:pic>
      <p:pic>
        <p:nvPicPr>
          <p:cNvPr id="1028" name="Picture 4" descr="принадлежит Крошке Еноту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00496" y="4643422"/>
            <a:ext cx="2214578" cy="2214578"/>
          </a:xfrm>
          <a:prstGeom prst="rect">
            <a:avLst/>
          </a:prstGeom>
          <a:noFill/>
        </p:spPr>
      </p:pic>
      <p:pic>
        <p:nvPicPr>
          <p:cNvPr id="5" name="Рисунок 4" descr="http://im6-tub-ru.yandex.net/i?id=402750040-25-72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86512" y="2928934"/>
            <a:ext cx="271464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85786" y="5715016"/>
            <a:ext cx="17691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ДОБРО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7" name="Содержимое 3" descr="Pic_94.gif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-214346" y="0"/>
            <a:ext cx="4569561" cy="545465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�����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flipH="1">
            <a:off x="142844" y="1456933"/>
            <a:ext cx="3472667" cy="5401067"/>
          </a:xfrm>
          <a:prstGeom prst="rect">
            <a:avLst/>
          </a:prstGeom>
        </p:spPr>
      </p:pic>
      <p:pic>
        <p:nvPicPr>
          <p:cNvPr id="3" name="Picture 5" descr="C:\Documents and Settings\Ольга\Рабочий стол\картинки\Новая папка (2)\4cbdfe09b627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2" y="2928934"/>
            <a:ext cx="1026000" cy="684000"/>
          </a:xfrm>
          <a:prstGeom prst="rect">
            <a:avLst/>
          </a:prstGeom>
          <a:noFill/>
        </p:spPr>
      </p:pic>
      <p:pic>
        <p:nvPicPr>
          <p:cNvPr id="4" name="Picture 2" descr="C:\Documents and Settings\Ольга\Рабочий стол\картинки\Новая папка (2)\688766f6808c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857884" y="2714620"/>
            <a:ext cx="840999" cy="972000"/>
          </a:xfrm>
          <a:prstGeom prst="rect">
            <a:avLst/>
          </a:prstGeom>
          <a:noFill/>
        </p:spPr>
      </p:pic>
      <p:pic>
        <p:nvPicPr>
          <p:cNvPr id="6" name="Рисунок 5" descr="07afd236eaa2.png">
            <a:hlinkClick r:id="" action="ppaction://noaction" highlightClick="1"/>
          </p:cNvPr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4357686" y="357166"/>
            <a:ext cx="2293544" cy="2844000"/>
          </a:xfrm>
          <a:prstGeom prst="rect">
            <a:avLst/>
          </a:prstGeom>
        </p:spPr>
      </p:pic>
      <p:pic>
        <p:nvPicPr>
          <p:cNvPr id="7" name="Picture 6" descr="C:\Documents and Settings\Ольга\Рабочий стол\картинки\детские картинки-блестяшки анимашки\cdolls6.gif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flipH="1">
            <a:off x="7072330" y="3143248"/>
            <a:ext cx="1689805" cy="2988000"/>
          </a:xfrm>
          <a:prstGeom prst="rect">
            <a:avLst/>
          </a:prstGeom>
          <a:noFill/>
        </p:spPr>
      </p:pic>
      <p:pic>
        <p:nvPicPr>
          <p:cNvPr id="8" name="Picture 2" descr="C:\Documents and Settings\Ольга\Рабочий стол\картинки\Новая папка (2)\688766f6808c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57554" y="2500306"/>
            <a:ext cx="840999" cy="972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25000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Добро - 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понятие нравственности, противоположное понятию зла, означающее </a:t>
            </a:r>
            <a:r>
              <a:rPr lang="ru-RU" i="1" dirty="0" smtClean="0"/>
              <a:t>намеренное, бескорыстное и искреннее стремление</a:t>
            </a:r>
            <a:r>
              <a:rPr lang="ru-RU" dirty="0" smtClean="0"/>
              <a:t> к осуществлению блага, полезного деяния, например помощи ближнему, а также незнакомому человеку или даже животному и растительному миру. </a:t>
            </a:r>
            <a:r>
              <a:rPr lang="ru-RU" u="sng" dirty="0" smtClean="0"/>
              <a:t>В житейском смысле </a:t>
            </a:r>
            <a:r>
              <a:rPr lang="ru-RU" dirty="0" smtClean="0"/>
              <a:t>этот термин относится ко всему, что получает у людей положительную оценку, либо ассоциируется со </a:t>
            </a:r>
            <a:r>
              <a:rPr lang="ru-RU" dirty="0" smtClean="0">
                <a:solidFill>
                  <a:srgbClr val="C00000"/>
                </a:solidFill>
              </a:rPr>
              <a:t>счастьем, радостью, любовью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928670"/>
            <a:ext cx="764386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Добрый человек – это тот, кто… </a:t>
            </a:r>
            <a:br>
              <a:rPr lang="ru-RU" sz="3200" b="1" dirty="0" smtClean="0">
                <a:solidFill>
                  <a:srgbClr val="0070C0"/>
                </a:solidFill>
              </a:rPr>
            </a:b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1714488"/>
            <a:ext cx="778674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любит людей и готов в трудную минуту прийти им на помощь.</a:t>
            </a:r>
          </a:p>
          <a:p>
            <a:r>
              <a:rPr lang="ru-RU" sz="2800" b="1" dirty="0" smtClean="0"/>
              <a:t> </a:t>
            </a:r>
            <a:br>
              <a:rPr lang="ru-RU" sz="2800" b="1" dirty="0" smtClean="0"/>
            </a:br>
            <a:endParaRPr lang="ru-RU" sz="2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2714620"/>
            <a:ext cx="74295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вежлив в общении, уважителен к взрослым и младшим </a:t>
            </a:r>
            <a:endParaRPr lang="ru-RU" sz="2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3714752"/>
            <a:ext cx="7643866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Добрый человек замечает в других, прежде всего хорошее, злой – дурное.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28596" y="4857760"/>
            <a:ext cx="87154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любит птиц, помогает им выжить в зимнюю стужу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00034" y="5929330"/>
            <a:ext cx="8501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любит природу, бережёт её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Обои картинки фото ядерный взрыв, ночь, войн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14290"/>
            <a:ext cx="5286380" cy="3370511"/>
          </a:xfrm>
          <a:prstGeom prst="flowChartAlternateProcess">
            <a:avLst/>
          </a:prstGeom>
          <a:noFill/>
        </p:spPr>
      </p:pic>
      <p:pic>
        <p:nvPicPr>
          <p:cNvPr id="17410" name="Picture 2" descr="Вторая мировая война в картинках и рисунках.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43372" y="3314700"/>
            <a:ext cx="4762500" cy="3543300"/>
          </a:xfrm>
          <a:prstGeom prst="teardrop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785918" y="4643446"/>
            <a:ext cx="10999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ЗЛО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16386" name="Picture 2" descr="http://upload.wikimedia.org/wikipedia/commons/thumb/d/d3/Reddragon.jpg/280px-Reddragon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57950" y="285728"/>
            <a:ext cx="2309810" cy="2986255"/>
          </a:xfrm>
          <a:prstGeom prst="snip1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segodnya.ua/img/forall/a/142076/2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857232"/>
            <a:ext cx="8429652" cy="5561834"/>
          </a:xfrm>
          <a:prstGeom prst="rect">
            <a:avLst/>
          </a:prstGeom>
          <a:noFill/>
        </p:spPr>
      </p:pic>
      <p:pic>
        <p:nvPicPr>
          <p:cNvPr id="18436" name="Picture 4" descr="Картинка 29 из 867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00166" y="714330"/>
            <a:ext cx="6143668" cy="6143670"/>
          </a:xfrm>
          <a:prstGeom prst="rect">
            <a:avLst/>
          </a:prstGeom>
          <a:noFill/>
        </p:spPr>
      </p:pic>
      <p:pic>
        <p:nvPicPr>
          <p:cNvPr id="18438" name="Picture 6" descr="Картинка 33 из 867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14348" y="785794"/>
            <a:ext cx="7786742" cy="58400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315</TotalTime>
  <Words>115</Words>
  <Application>Microsoft Office PowerPoint</Application>
  <PresentationFormat>Экран (4:3)</PresentationFormat>
  <Paragraphs>31</Paragraphs>
  <Slides>22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Поток</vt:lpstr>
      <vt:lpstr>"Если добрый ты… "   Внеклассное мероприятие по духовно – нравственному воспитанию</vt:lpstr>
      <vt:lpstr>Слайд 2</vt:lpstr>
      <vt:lpstr>«Если добрый ты»</vt:lpstr>
      <vt:lpstr>Слайд 4</vt:lpstr>
      <vt:lpstr>Слайд 5</vt:lpstr>
      <vt:lpstr>Добро -  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Тамара</dc:creator>
  <cp:lastModifiedBy>Admin</cp:lastModifiedBy>
  <cp:revision>39</cp:revision>
  <dcterms:created xsi:type="dcterms:W3CDTF">2011-11-10T14:52:23Z</dcterms:created>
  <dcterms:modified xsi:type="dcterms:W3CDTF">2013-01-22T16:17:45Z</dcterms:modified>
</cp:coreProperties>
</file>