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AF60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745E0-3DB5-4E4A-951D-B3675FDA1370}" type="datetimeFigureOut">
              <a:rPr lang="ru-RU" smtClean="0"/>
              <a:t>22.10.2012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1D5A8-F1B6-45C8-AED4-3628581C81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745E0-3DB5-4E4A-951D-B3675FDA1370}" type="datetimeFigureOut">
              <a:rPr lang="ru-RU" smtClean="0"/>
              <a:t>22.10.2012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1D5A8-F1B6-45C8-AED4-3628581C81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745E0-3DB5-4E4A-951D-B3675FDA1370}" type="datetimeFigureOut">
              <a:rPr lang="ru-RU" smtClean="0"/>
              <a:t>22.10.2012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1D5A8-F1B6-45C8-AED4-3628581C81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745E0-3DB5-4E4A-951D-B3675FDA1370}" type="datetimeFigureOut">
              <a:rPr lang="ru-RU" smtClean="0"/>
              <a:t>22.10.2012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1D5A8-F1B6-45C8-AED4-3628581C81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745E0-3DB5-4E4A-951D-B3675FDA1370}" type="datetimeFigureOut">
              <a:rPr lang="ru-RU" smtClean="0"/>
              <a:t>22.10.2012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1D5A8-F1B6-45C8-AED4-3628581C81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745E0-3DB5-4E4A-951D-B3675FDA1370}" type="datetimeFigureOut">
              <a:rPr lang="ru-RU" smtClean="0"/>
              <a:t>22.10.2012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1D5A8-F1B6-45C8-AED4-3628581C81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745E0-3DB5-4E4A-951D-B3675FDA1370}" type="datetimeFigureOut">
              <a:rPr lang="ru-RU" smtClean="0"/>
              <a:t>22.10.2012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1D5A8-F1B6-45C8-AED4-3628581C81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745E0-3DB5-4E4A-951D-B3675FDA1370}" type="datetimeFigureOut">
              <a:rPr lang="ru-RU" smtClean="0"/>
              <a:t>22.10.2012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1D5A8-F1B6-45C8-AED4-3628581C81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745E0-3DB5-4E4A-951D-B3675FDA1370}" type="datetimeFigureOut">
              <a:rPr lang="ru-RU" smtClean="0"/>
              <a:t>22.10.2012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1D5A8-F1B6-45C8-AED4-3628581C81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745E0-3DB5-4E4A-951D-B3675FDA1370}" type="datetimeFigureOut">
              <a:rPr lang="ru-RU" smtClean="0"/>
              <a:t>22.10.2012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1D5A8-F1B6-45C8-AED4-3628581C81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745E0-3DB5-4E4A-951D-B3675FDA1370}" type="datetimeFigureOut">
              <a:rPr lang="ru-RU" smtClean="0"/>
              <a:t>22.10.2012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1D5A8-F1B6-45C8-AED4-3628581C81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AF60A">
            <a:alpha val="73725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5745E0-3DB5-4E4A-951D-B3675FDA1370}" type="datetimeFigureOut">
              <a:rPr lang="ru-RU" smtClean="0"/>
              <a:t>22.10.2012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41D5A8-F1B6-45C8-AED4-3628581C81B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85729"/>
            <a:ext cx="7772400" cy="1285883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Методы и стили семейного воспитания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714488"/>
            <a:ext cx="6400800" cy="4429156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dirty="0" smtClean="0"/>
              <a:t>     </a:t>
            </a:r>
            <a:r>
              <a:rPr lang="ru-RU" b="1" dirty="0" smtClean="0"/>
              <a:t>Выбор </a:t>
            </a:r>
            <a:r>
              <a:rPr lang="ru-RU" b="1" dirty="0"/>
              <a:t>методов воспитания определяется целями, которые ставят перед собой родители. Например, если хотят добиться послушания ребенка, то все воспитательные воздействия сводятся к одному: меньше рассуждай, а выполняй то, что требуют взрослые. Если в ребенке видят и формируют личность, то учат его видеть и поступать самостоятельно, проявлять инициативу, организованность.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Autofit/>
          </a:bodyPr>
          <a:lstStyle/>
          <a:p>
            <a:r>
              <a:rPr lang="ru-RU" sz="2400" b="1" dirty="0"/>
              <a:t>Наиболее распространенным методом в семейном воспитании является требование. Оно может быть прямым ("сделай”, "сходи”, "убери”) и косвенным (совет, просьба, пожелание). Требования нужно варьировать.  </a:t>
            </a:r>
          </a:p>
          <a:p>
            <a:r>
              <a:rPr lang="ru-RU" sz="2400" b="1" dirty="0"/>
              <a:t>Родителям нужно помнить, что требование – распоряжение срабатывает при учете ряда условий, а именно: </a:t>
            </a:r>
          </a:p>
          <a:p>
            <a:r>
              <a:rPr lang="ru-RU" sz="2400" b="1" dirty="0"/>
              <a:t>в семье должен царить спокойный, уравновешенный тон;</a:t>
            </a:r>
          </a:p>
          <a:p>
            <a:r>
              <a:rPr lang="ru-RU" sz="2400" b="1" dirty="0"/>
              <a:t>распоряжение должно быть коротким, не должно вызывать сомнений в его правильности и неизбежности;</a:t>
            </a:r>
          </a:p>
          <a:p>
            <a:r>
              <a:rPr lang="ru-RU" sz="2400" b="1" dirty="0"/>
              <a:t>распоряжение должно отдаваться доброжелательно;</a:t>
            </a:r>
          </a:p>
          <a:p>
            <a:r>
              <a:rPr lang="ru-RU" sz="2400" b="1" dirty="0"/>
              <a:t>нельзя проявлять педантизм, нужно считаться с просьбами и делами детей. Уступать, но не отменять: "хорошо, не можешь сегодня – сделай завтра”.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/>
              <a:t>Когда у ребенка неприятности – не нужно его ругать. Лучше действовать внушением. При этом важное значение имеет авторитет родителей. Ребенок, учитывая их знания, опыт, благородство, честность, доверяет им</a:t>
            </a:r>
            <a:r>
              <a:rPr lang="ru-RU" b="1" dirty="0" smtClean="0"/>
              <a:t>.</a:t>
            </a:r>
          </a:p>
          <a:p>
            <a:r>
              <a:rPr lang="ru-RU" b="1" dirty="0"/>
              <a:t>Взгляды, суждения детей могут быть ошибочны, переубеждать их нужно тактично, оперируя убедительными актами, жизненными примерами, а, не просто навязывая свое мнение.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b="1" dirty="0"/>
              <a:t>В методах формирования нравственного поведения главным показателем воспитанности являются поступки детей. Приобретение опыта нравственного поведения начинается с приучения к послушанию, порядку, организованности. Нужно добиваться, чтобы дети поступали в соответствии со своими взглядами, убеждениями. Этому способствуют выполняемые ими систематические поручения; наличие обязанностей, ответственность перед другими членами семьи, упражнения в хороших делах. Можно применить метод естественных последствий: "Насорил - убери”, "Поломал – почини”.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r>
              <a:rPr lang="ru-RU" b="1" dirty="0"/>
              <a:t>Игра, режим дня – также важнейшие методы воспитания в семье. А также следует помнить о методе переключения внимания ребенка, позволяющего избегать ненужного </a:t>
            </a:r>
            <a:r>
              <a:rPr lang="ru-RU" b="1" dirty="0" err="1"/>
              <a:t>нервирования</a:t>
            </a:r>
            <a:r>
              <a:rPr lang="ru-RU" b="1" dirty="0"/>
              <a:t> детей, подавления их "я”, обеспечивая при этом послушание и развитие самостоятельности.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571480"/>
            <a:ext cx="8229600" cy="5500726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</a:p>
          <a:p>
            <a:pPr algn="just">
              <a:buNone/>
            </a:pPr>
            <a:r>
              <a:rPr lang="ru-RU" dirty="0"/>
              <a:t> </a:t>
            </a:r>
            <a:r>
              <a:rPr lang="ru-RU" dirty="0" smtClean="0"/>
              <a:t>  </a:t>
            </a:r>
            <a:r>
              <a:rPr lang="ru-RU" b="1" dirty="0" smtClean="0"/>
              <a:t>Главным </a:t>
            </a:r>
            <a:r>
              <a:rPr lang="ru-RU" b="1" dirty="0"/>
              <a:t>источником недостатков </a:t>
            </a:r>
            <a:r>
              <a:rPr lang="ru-RU" b="1" dirty="0" smtClean="0"/>
              <a:t>воспитания </a:t>
            </a:r>
            <a:r>
              <a:rPr lang="ru-RU" b="1" dirty="0"/>
              <a:t>личности ребенка являются унижения и побои. "Родителям хочется видеть сразу результат воспитательного влияния, запугать, усмирить, сделать больно”. Наказание выполняет роль возмездия. Такие дети потом сами начинают унижать других, в них развивается жестокость, агрессивность. </a:t>
            </a:r>
          </a:p>
          <a:p>
            <a:pPr algn="just"/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Используя метод поощрения, важно не допускать захваливания, </a:t>
            </a:r>
            <a:r>
              <a:rPr lang="ru-RU" b="1" dirty="0" err="1"/>
              <a:t>задаривания</a:t>
            </a:r>
            <a:r>
              <a:rPr lang="ru-RU" b="1" dirty="0"/>
              <a:t>. Излишние материальные блага растят потребителя, иждивенца. Лучшее поощрение – похвала, одобрение, наслаждение от совместного труда, удовлетворение от добрых дел.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Полезные советы: </a:t>
            </a:r>
            <a:br>
              <a:rPr lang="ru-RU" b="1" dirty="0">
                <a:solidFill>
                  <a:srgbClr val="FF0000"/>
                </a:solidFill>
              </a:rPr>
            </a:b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сохраняйте спокойствие;</a:t>
            </a:r>
          </a:p>
          <a:p>
            <a:r>
              <a:rPr lang="ru-RU" b="1" dirty="0"/>
              <a:t>не перескакивайте с проблемы на проблему;</a:t>
            </a:r>
          </a:p>
          <a:p>
            <a:r>
              <a:rPr lang="ru-RU" b="1" dirty="0"/>
              <a:t>дайте ребенку возможность исправиться;</a:t>
            </a:r>
          </a:p>
          <a:p>
            <a:r>
              <a:rPr lang="ru-RU" b="1" dirty="0"/>
              <a:t>будьте последовательны.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390</Words>
  <Application>Microsoft Office PowerPoint</Application>
  <PresentationFormat>Экран (4:3)</PresentationFormat>
  <Paragraphs>20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Методы и стили семейного воспитания</vt:lpstr>
      <vt:lpstr>Слайд 2</vt:lpstr>
      <vt:lpstr>Слайд 3</vt:lpstr>
      <vt:lpstr>Слайд 4</vt:lpstr>
      <vt:lpstr>Слайд 5</vt:lpstr>
      <vt:lpstr>Слайд 6</vt:lpstr>
      <vt:lpstr>Слайд 7</vt:lpstr>
      <vt:lpstr>Полезные советы: 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Методы и стили семейного воспитания</dc:title>
  <dc:creator>Admin</dc:creator>
  <cp:lastModifiedBy>Admin</cp:lastModifiedBy>
  <cp:revision>4</cp:revision>
  <dcterms:created xsi:type="dcterms:W3CDTF">2012-10-22T13:30:37Z</dcterms:created>
  <dcterms:modified xsi:type="dcterms:W3CDTF">2012-10-22T14:07:55Z</dcterms:modified>
</cp:coreProperties>
</file>