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1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BB0D1-6711-4C15-9AB4-AC6E3D5A47E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06E701-A6AF-4495-B741-2566494C51C7}">
      <dgm:prSet phldrT="[Текст]"/>
      <dgm:spPr/>
      <dgm:t>
        <a:bodyPr/>
        <a:lstStyle/>
        <a:p>
          <a:r>
            <a:rPr lang="ru-RU" dirty="0" smtClean="0"/>
            <a:t>Поведение </a:t>
          </a:r>
          <a:endParaRPr lang="ru-RU" dirty="0"/>
        </a:p>
      </dgm:t>
    </dgm:pt>
    <dgm:pt modelId="{57B6AE91-4718-4AFF-8085-9BCE7DFA9AAB}" type="parTrans" cxnId="{4BF4512D-66BB-4BF3-A3B0-354E187DF980}">
      <dgm:prSet/>
      <dgm:spPr/>
      <dgm:t>
        <a:bodyPr/>
        <a:lstStyle/>
        <a:p>
          <a:endParaRPr lang="ru-RU"/>
        </a:p>
      </dgm:t>
    </dgm:pt>
    <dgm:pt modelId="{C76ADD1F-C976-413D-B95B-2E619C1CBCA0}" type="sibTrans" cxnId="{4BF4512D-66BB-4BF3-A3B0-354E187DF980}">
      <dgm:prSet/>
      <dgm:spPr/>
      <dgm:t>
        <a:bodyPr/>
        <a:lstStyle/>
        <a:p>
          <a:endParaRPr lang="ru-RU"/>
        </a:p>
      </dgm:t>
    </dgm:pt>
    <dgm:pt modelId="{43856BF6-6E1E-471D-B168-9A9F6E638AD9}">
      <dgm:prSet phldrT="[Текст]"/>
      <dgm:spPr/>
      <dgm:t>
        <a:bodyPr/>
        <a:lstStyle/>
        <a:p>
          <a:r>
            <a:rPr lang="ru-RU" dirty="0" err="1" smtClean="0"/>
            <a:t>Социализациия</a:t>
          </a:r>
          <a:endParaRPr lang="ru-RU" dirty="0"/>
        </a:p>
      </dgm:t>
    </dgm:pt>
    <dgm:pt modelId="{8B3FB7B7-180D-4786-BA18-8BF1CE7DF402}" type="parTrans" cxnId="{A4752E73-34A3-4E10-B01E-C3E46E9B9D94}">
      <dgm:prSet/>
      <dgm:spPr/>
      <dgm:t>
        <a:bodyPr/>
        <a:lstStyle/>
        <a:p>
          <a:endParaRPr lang="ru-RU"/>
        </a:p>
      </dgm:t>
    </dgm:pt>
    <dgm:pt modelId="{99726ED5-48F8-43DE-AF25-F70EF7961FE4}" type="sibTrans" cxnId="{A4752E73-34A3-4E10-B01E-C3E46E9B9D94}">
      <dgm:prSet/>
      <dgm:spPr/>
      <dgm:t>
        <a:bodyPr/>
        <a:lstStyle/>
        <a:p>
          <a:endParaRPr lang="ru-RU"/>
        </a:p>
      </dgm:t>
    </dgm:pt>
    <dgm:pt modelId="{53FC585B-1A07-4AE1-9CC3-381D78F80838}">
      <dgm:prSet phldrT="[Текст]"/>
      <dgm:spPr/>
      <dgm:t>
        <a:bodyPr/>
        <a:lstStyle/>
        <a:p>
          <a:r>
            <a:rPr lang="ru-RU" dirty="0" smtClean="0"/>
            <a:t>Адаптация к социальной среде. </a:t>
          </a:r>
          <a:endParaRPr lang="ru-RU" dirty="0"/>
        </a:p>
      </dgm:t>
    </dgm:pt>
    <dgm:pt modelId="{051922CC-4F05-4AA5-952D-31AFFB17159A}" type="parTrans" cxnId="{5F37458B-07B2-4C22-BC6C-FFBE7C2F6711}">
      <dgm:prSet/>
      <dgm:spPr/>
      <dgm:t>
        <a:bodyPr/>
        <a:lstStyle/>
        <a:p>
          <a:endParaRPr lang="ru-RU"/>
        </a:p>
      </dgm:t>
    </dgm:pt>
    <dgm:pt modelId="{4CE80F0B-8A1A-408A-806E-F0B944A558A8}" type="sibTrans" cxnId="{5F37458B-07B2-4C22-BC6C-FFBE7C2F6711}">
      <dgm:prSet/>
      <dgm:spPr/>
      <dgm:t>
        <a:bodyPr/>
        <a:lstStyle/>
        <a:p>
          <a:endParaRPr lang="ru-RU"/>
        </a:p>
      </dgm:t>
    </dgm:pt>
    <dgm:pt modelId="{B07E9ABD-ED52-4DEC-9D53-A2881974B17D}" type="pres">
      <dgm:prSet presAssocID="{75CBB0D1-6711-4C15-9AB4-AC6E3D5A47E0}" presName="CompostProcess" presStyleCnt="0">
        <dgm:presLayoutVars>
          <dgm:dir/>
          <dgm:resizeHandles val="exact"/>
        </dgm:presLayoutVars>
      </dgm:prSet>
      <dgm:spPr/>
    </dgm:pt>
    <dgm:pt modelId="{0CFB964B-C99D-43FE-A57E-B955B2FA7FDF}" type="pres">
      <dgm:prSet presAssocID="{75CBB0D1-6711-4C15-9AB4-AC6E3D5A47E0}" presName="arrow" presStyleLbl="bgShp" presStyleIdx="0" presStyleCnt="1" custScaleX="117647" custLinFactNeighborX="-5147" custLinFactNeighborY="20117"/>
      <dgm:spPr/>
    </dgm:pt>
    <dgm:pt modelId="{1F141920-64EF-4090-9184-B32099252C2E}" type="pres">
      <dgm:prSet presAssocID="{75CBB0D1-6711-4C15-9AB4-AC6E3D5A47E0}" presName="linearProcess" presStyleCnt="0"/>
      <dgm:spPr/>
    </dgm:pt>
    <dgm:pt modelId="{FECDB4D1-7102-433B-B622-97C297C9FF55}" type="pres">
      <dgm:prSet presAssocID="{5B06E701-A6AF-4495-B741-2566494C51C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6CBD5-B443-497A-A8EB-5FA9C8C37401}" type="pres">
      <dgm:prSet presAssocID="{C76ADD1F-C976-413D-B95B-2E619C1CBCA0}" presName="sibTrans" presStyleCnt="0"/>
      <dgm:spPr/>
    </dgm:pt>
    <dgm:pt modelId="{88C7CC17-085D-4373-A43E-9CB35A81B811}" type="pres">
      <dgm:prSet presAssocID="{43856BF6-6E1E-471D-B168-9A9F6E638AD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2FCBD-E0CC-46ED-BC0C-5CF78F1F4F44}" type="pres">
      <dgm:prSet presAssocID="{99726ED5-48F8-43DE-AF25-F70EF7961FE4}" presName="sibTrans" presStyleCnt="0"/>
      <dgm:spPr/>
    </dgm:pt>
    <dgm:pt modelId="{EEF4C214-B7AF-4456-B7E3-198C6DF40AF3}" type="pres">
      <dgm:prSet presAssocID="{53FC585B-1A07-4AE1-9CC3-381D78F8083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F4512D-66BB-4BF3-A3B0-354E187DF980}" srcId="{75CBB0D1-6711-4C15-9AB4-AC6E3D5A47E0}" destId="{5B06E701-A6AF-4495-B741-2566494C51C7}" srcOrd="0" destOrd="0" parTransId="{57B6AE91-4718-4AFF-8085-9BCE7DFA9AAB}" sibTransId="{C76ADD1F-C976-413D-B95B-2E619C1CBCA0}"/>
    <dgm:cxn modelId="{5F37458B-07B2-4C22-BC6C-FFBE7C2F6711}" srcId="{75CBB0D1-6711-4C15-9AB4-AC6E3D5A47E0}" destId="{53FC585B-1A07-4AE1-9CC3-381D78F80838}" srcOrd="2" destOrd="0" parTransId="{051922CC-4F05-4AA5-952D-31AFFB17159A}" sibTransId="{4CE80F0B-8A1A-408A-806E-F0B944A558A8}"/>
    <dgm:cxn modelId="{8C5D01C0-C5B1-4B14-9D44-2D93F3784A4C}" type="presOf" srcId="{5B06E701-A6AF-4495-B741-2566494C51C7}" destId="{FECDB4D1-7102-433B-B622-97C297C9FF55}" srcOrd="0" destOrd="0" presId="urn:microsoft.com/office/officeart/2005/8/layout/hProcess9"/>
    <dgm:cxn modelId="{A4752E73-34A3-4E10-B01E-C3E46E9B9D94}" srcId="{75CBB0D1-6711-4C15-9AB4-AC6E3D5A47E0}" destId="{43856BF6-6E1E-471D-B168-9A9F6E638AD9}" srcOrd="1" destOrd="0" parTransId="{8B3FB7B7-180D-4786-BA18-8BF1CE7DF402}" sibTransId="{99726ED5-48F8-43DE-AF25-F70EF7961FE4}"/>
    <dgm:cxn modelId="{ED9D9BF5-FD30-44C8-9193-46347BAD69FA}" type="presOf" srcId="{53FC585B-1A07-4AE1-9CC3-381D78F80838}" destId="{EEF4C214-B7AF-4456-B7E3-198C6DF40AF3}" srcOrd="0" destOrd="0" presId="urn:microsoft.com/office/officeart/2005/8/layout/hProcess9"/>
    <dgm:cxn modelId="{E8FF9826-C7B9-4B0C-A794-9EA81404D416}" type="presOf" srcId="{43856BF6-6E1E-471D-B168-9A9F6E638AD9}" destId="{88C7CC17-085D-4373-A43E-9CB35A81B811}" srcOrd="0" destOrd="0" presId="urn:microsoft.com/office/officeart/2005/8/layout/hProcess9"/>
    <dgm:cxn modelId="{CF438FF8-4456-4CFF-85D4-635626A45230}" type="presOf" srcId="{75CBB0D1-6711-4C15-9AB4-AC6E3D5A47E0}" destId="{B07E9ABD-ED52-4DEC-9D53-A2881974B17D}" srcOrd="0" destOrd="0" presId="urn:microsoft.com/office/officeart/2005/8/layout/hProcess9"/>
    <dgm:cxn modelId="{4FAA346F-1783-4C11-9C3B-B2DA4B2B4CD9}" type="presParOf" srcId="{B07E9ABD-ED52-4DEC-9D53-A2881974B17D}" destId="{0CFB964B-C99D-43FE-A57E-B955B2FA7FDF}" srcOrd="0" destOrd="0" presId="urn:microsoft.com/office/officeart/2005/8/layout/hProcess9"/>
    <dgm:cxn modelId="{77DCBA63-5E5C-4227-87E1-BEF87CCCA0EE}" type="presParOf" srcId="{B07E9ABD-ED52-4DEC-9D53-A2881974B17D}" destId="{1F141920-64EF-4090-9184-B32099252C2E}" srcOrd="1" destOrd="0" presId="urn:microsoft.com/office/officeart/2005/8/layout/hProcess9"/>
    <dgm:cxn modelId="{1CA5559A-1BDB-4BEE-9B2D-359EB2602D49}" type="presParOf" srcId="{1F141920-64EF-4090-9184-B32099252C2E}" destId="{FECDB4D1-7102-433B-B622-97C297C9FF55}" srcOrd="0" destOrd="0" presId="urn:microsoft.com/office/officeart/2005/8/layout/hProcess9"/>
    <dgm:cxn modelId="{0C6B665C-B520-47DC-AC6E-32D04005D75E}" type="presParOf" srcId="{1F141920-64EF-4090-9184-B32099252C2E}" destId="{C7A6CBD5-B443-497A-A8EB-5FA9C8C37401}" srcOrd="1" destOrd="0" presId="urn:microsoft.com/office/officeart/2005/8/layout/hProcess9"/>
    <dgm:cxn modelId="{0DA09067-6E94-487D-814A-CF2D344DE51F}" type="presParOf" srcId="{1F141920-64EF-4090-9184-B32099252C2E}" destId="{88C7CC17-085D-4373-A43E-9CB35A81B811}" srcOrd="2" destOrd="0" presId="urn:microsoft.com/office/officeart/2005/8/layout/hProcess9"/>
    <dgm:cxn modelId="{14D9E562-CBA7-41F3-800D-0096C9AD1E4D}" type="presParOf" srcId="{1F141920-64EF-4090-9184-B32099252C2E}" destId="{8E82FCBD-E0CC-46ED-BC0C-5CF78F1F4F44}" srcOrd="3" destOrd="0" presId="urn:microsoft.com/office/officeart/2005/8/layout/hProcess9"/>
    <dgm:cxn modelId="{5BB5D9F5-80B6-4F2B-B045-1E52C1C6554A}" type="presParOf" srcId="{1F141920-64EF-4090-9184-B32099252C2E}" destId="{EEF4C214-B7AF-4456-B7E3-198C6DF40A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FB2D1-3FBD-4A86-9DF7-DBEF642E4C3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hreePt" dir="t"/>
        </a:scene3d>
      </dgm:spPr>
    </dgm:pt>
    <dgm:pt modelId="{3DCFCC7E-8E79-41FC-8984-9831F3C22120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sp3d>
          <a:bevelT prst="angle"/>
        </a:sp3d>
      </dgm:spPr>
      <dgm:t>
        <a:bodyPr/>
        <a:lstStyle/>
        <a:p>
          <a:r>
            <a:rPr lang="ru-RU" dirty="0" smtClean="0"/>
            <a:t>Правила, требования</a:t>
          </a:r>
          <a:endParaRPr lang="ru-RU" dirty="0"/>
        </a:p>
      </dgm:t>
    </dgm:pt>
    <dgm:pt modelId="{497631E5-9678-43A6-A913-CD9C419D18BC}" type="parTrans" cxnId="{4E7A3EF2-CDB0-4004-9844-CF87F7D8259C}">
      <dgm:prSet/>
      <dgm:spPr/>
      <dgm:t>
        <a:bodyPr/>
        <a:lstStyle/>
        <a:p>
          <a:endParaRPr lang="ru-RU"/>
        </a:p>
      </dgm:t>
    </dgm:pt>
    <dgm:pt modelId="{594E3B8A-7E92-4333-8C59-FB91A2593F22}" type="sibTrans" cxnId="{4E7A3EF2-CDB0-4004-9844-CF87F7D8259C}">
      <dgm:prSet/>
      <dgm:spPr/>
      <dgm:t>
        <a:bodyPr/>
        <a:lstStyle/>
        <a:p>
          <a:endParaRPr lang="ru-RU"/>
        </a:p>
      </dgm:t>
    </dgm:pt>
    <dgm:pt modelId="{9E6DD864-A5FD-4FDA-AA28-58C63DB3CD4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sp3d>
          <a:bevelT prst="angle"/>
        </a:sp3d>
      </dgm:spPr>
      <dgm:t>
        <a:bodyPr/>
        <a:lstStyle/>
        <a:p>
          <a:r>
            <a:rPr lang="ru-RU" dirty="0" smtClean="0"/>
            <a:t>Особенности индивида</a:t>
          </a:r>
          <a:endParaRPr lang="ru-RU" dirty="0"/>
        </a:p>
      </dgm:t>
    </dgm:pt>
    <dgm:pt modelId="{93D08CBB-955C-4B9C-9757-86DF0EF6A97A}" type="parTrans" cxnId="{E966DDB3-451B-4714-8580-10A4A666F7F6}">
      <dgm:prSet/>
      <dgm:spPr/>
      <dgm:t>
        <a:bodyPr/>
        <a:lstStyle/>
        <a:p>
          <a:endParaRPr lang="ru-RU"/>
        </a:p>
      </dgm:t>
    </dgm:pt>
    <dgm:pt modelId="{8368ED3D-DAD5-4591-B5AA-2E69F03F7451}" type="sibTrans" cxnId="{E966DDB3-451B-4714-8580-10A4A666F7F6}">
      <dgm:prSet/>
      <dgm:spPr/>
      <dgm:t>
        <a:bodyPr/>
        <a:lstStyle/>
        <a:p>
          <a:endParaRPr lang="ru-RU"/>
        </a:p>
      </dgm:t>
    </dgm:pt>
    <dgm:pt modelId="{7FBBC460-D9F9-443E-803F-56EEC64754BC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sp3d>
          <a:bevelT prst="angle"/>
        </a:sp3d>
      </dgm:spPr>
      <dgm:t>
        <a:bodyPr/>
        <a:lstStyle/>
        <a:p>
          <a:r>
            <a:rPr lang="ru-RU" dirty="0" smtClean="0"/>
            <a:t>Ценности </a:t>
          </a:r>
          <a:endParaRPr lang="ru-RU" dirty="0"/>
        </a:p>
      </dgm:t>
    </dgm:pt>
    <dgm:pt modelId="{F7FE86A8-1B1A-4869-85E1-A61EB3DC2F64}" type="parTrans" cxnId="{1E904433-420F-465C-AB88-A9E95AC330B1}">
      <dgm:prSet/>
      <dgm:spPr/>
      <dgm:t>
        <a:bodyPr/>
        <a:lstStyle/>
        <a:p>
          <a:endParaRPr lang="ru-RU"/>
        </a:p>
      </dgm:t>
    </dgm:pt>
    <dgm:pt modelId="{5BB7475A-CC67-44D8-A1AF-764B5F20EFF9}" type="sibTrans" cxnId="{1E904433-420F-465C-AB88-A9E95AC330B1}">
      <dgm:prSet/>
      <dgm:spPr/>
      <dgm:t>
        <a:bodyPr/>
        <a:lstStyle/>
        <a:p>
          <a:endParaRPr lang="ru-RU"/>
        </a:p>
      </dgm:t>
    </dgm:pt>
    <dgm:pt modelId="{231152C4-685C-4AD7-84FB-612DD9A826C9}" type="pres">
      <dgm:prSet presAssocID="{F30FB2D1-3FBD-4A86-9DF7-DBEF642E4C37}" presName="compositeShape" presStyleCnt="0">
        <dgm:presLayoutVars>
          <dgm:chMax val="7"/>
          <dgm:dir/>
          <dgm:resizeHandles val="exact"/>
        </dgm:presLayoutVars>
      </dgm:prSet>
      <dgm:spPr/>
    </dgm:pt>
    <dgm:pt modelId="{BD4E596C-F50B-4291-9F67-ABD99A2EB217}" type="pres">
      <dgm:prSet presAssocID="{F30FB2D1-3FBD-4A86-9DF7-DBEF642E4C37}" presName="wedge1" presStyleLbl="node1" presStyleIdx="0" presStyleCnt="3"/>
      <dgm:spPr/>
      <dgm:t>
        <a:bodyPr/>
        <a:lstStyle/>
        <a:p>
          <a:endParaRPr lang="ru-RU"/>
        </a:p>
      </dgm:t>
    </dgm:pt>
    <dgm:pt modelId="{A241EECB-A859-4726-8417-70CBA21D7AA0}" type="pres">
      <dgm:prSet presAssocID="{F30FB2D1-3FBD-4A86-9DF7-DBEF642E4C37}" presName="dummy1a" presStyleCnt="0"/>
      <dgm:spPr>
        <a:sp3d>
          <a:bevelT prst="angle"/>
        </a:sp3d>
      </dgm:spPr>
    </dgm:pt>
    <dgm:pt modelId="{D98CE9B7-DE46-4B0D-AD1D-14CC32EAEABD}" type="pres">
      <dgm:prSet presAssocID="{F30FB2D1-3FBD-4A86-9DF7-DBEF642E4C37}" presName="dummy1b" presStyleCnt="0"/>
      <dgm:spPr>
        <a:sp3d>
          <a:bevelT prst="angle"/>
        </a:sp3d>
      </dgm:spPr>
    </dgm:pt>
    <dgm:pt modelId="{27054224-49BE-4912-9DEA-93A4CEA453CD}" type="pres">
      <dgm:prSet presAssocID="{F30FB2D1-3FBD-4A86-9DF7-DBEF642E4C3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CB22B-2178-4241-A513-30EC25C33EFB}" type="pres">
      <dgm:prSet presAssocID="{F30FB2D1-3FBD-4A86-9DF7-DBEF642E4C37}" presName="wedge2" presStyleLbl="node1" presStyleIdx="1" presStyleCnt="3"/>
      <dgm:spPr/>
      <dgm:t>
        <a:bodyPr/>
        <a:lstStyle/>
        <a:p>
          <a:endParaRPr lang="ru-RU"/>
        </a:p>
      </dgm:t>
    </dgm:pt>
    <dgm:pt modelId="{4C563F1A-32FB-41EA-B875-100CC29ADE26}" type="pres">
      <dgm:prSet presAssocID="{F30FB2D1-3FBD-4A86-9DF7-DBEF642E4C37}" presName="dummy2a" presStyleCnt="0"/>
      <dgm:spPr>
        <a:sp3d>
          <a:bevelT prst="angle"/>
        </a:sp3d>
      </dgm:spPr>
    </dgm:pt>
    <dgm:pt modelId="{F376835C-476A-4E4E-85FC-595A655C79B9}" type="pres">
      <dgm:prSet presAssocID="{F30FB2D1-3FBD-4A86-9DF7-DBEF642E4C37}" presName="dummy2b" presStyleCnt="0"/>
      <dgm:spPr>
        <a:sp3d>
          <a:bevelT prst="angle"/>
        </a:sp3d>
      </dgm:spPr>
    </dgm:pt>
    <dgm:pt modelId="{BA9B7B2D-FF0F-474E-BFBD-16FDA1287864}" type="pres">
      <dgm:prSet presAssocID="{F30FB2D1-3FBD-4A86-9DF7-DBEF642E4C3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5585B-D001-4493-AA03-5C50EB1B7197}" type="pres">
      <dgm:prSet presAssocID="{F30FB2D1-3FBD-4A86-9DF7-DBEF642E4C37}" presName="wedge3" presStyleLbl="node1" presStyleIdx="2" presStyleCnt="3"/>
      <dgm:spPr/>
      <dgm:t>
        <a:bodyPr/>
        <a:lstStyle/>
        <a:p>
          <a:endParaRPr lang="ru-RU"/>
        </a:p>
      </dgm:t>
    </dgm:pt>
    <dgm:pt modelId="{966E4BB9-C18E-4E32-BA79-B4C29A287EF8}" type="pres">
      <dgm:prSet presAssocID="{F30FB2D1-3FBD-4A86-9DF7-DBEF642E4C37}" presName="dummy3a" presStyleCnt="0"/>
      <dgm:spPr>
        <a:sp3d>
          <a:bevelT prst="angle"/>
        </a:sp3d>
      </dgm:spPr>
    </dgm:pt>
    <dgm:pt modelId="{C7123E7B-9BB7-42B8-A1EA-0E70E06FC3BA}" type="pres">
      <dgm:prSet presAssocID="{F30FB2D1-3FBD-4A86-9DF7-DBEF642E4C37}" presName="dummy3b" presStyleCnt="0"/>
      <dgm:spPr>
        <a:sp3d>
          <a:bevelT prst="angle"/>
        </a:sp3d>
      </dgm:spPr>
    </dgm:pt>
    <dgm:pt modelId="{A8B74625-4C11-474E-AF14-7A4B29112C18}" type="pres">
      <dgm:prSet presAssocID="{F30FB2D1-3FBD-4A86-9DF7-DBEF642E4C3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91B86-F479-480A-A60C-064F17DE2025}" type="pres">
      <dgm:prSet presAssocID="{594E3B8A-7E92-4333-8C59-FB91A2593F22}" presName="arrowWedge1" presStyleLbl="fgSibTrans2D1" presStyleIdx="0" presStyleCnt="3"/>
      <dgm:spPr>
        <a:ln w="38100"/>
        <a:sp3d>
          <a:bevelT prst="angle"/>
        </a:sp3d>
      </dgm:spPr>
    </dgm:pt>
    <dgm:pt modelId="{3EA32CFA-EAD5-48AB-84CA-083E425E8C06}" type="pres">
      <dgm:prSet presAssocID="{8368ED3D-DAD5-4591-B5AA-2E69F03F7451}" presName="arrowWedge2" presStyleLbl="fgSibTrans2D1" presStyleIdx="1" presStyleCnt="3"/>
      <dgm:spPr>
        <a:sp3d>
          <a:bevelT prst="angle"/>
        </a:sp3d>
      </dgm:spPr>
    </dgm:pt>
    <dgm:pt modelId="{1746D248-7CCF-46DC-B9DE-42A3660F809B}" type="pres">
      <dgm:prSet presAssocID="{5BB7475A-CC67-44D8-A1AF-764B5F20EFF9}" presName="arrowWedge3" presStyleLbl="fgSibTrans2D1" presStyleIdx="2" presStyleCnt="3"/>
      <dgm:spPr>
        <a:sp3d>
          <a:bevelT prst="angle"/>
        </a:sp3d>
      </dgm:spPr>
    </dgm:pt>
  </dgm:ptLst>
  <dgm:cxnLst>
    <dgm:cxn modelId="{E966DDB3-451B-4714-8580-10A4A666F7F6}" srcId="{F30FB2D1-3FBD-4A86-9DF7-DBEF642E4C37}" destId="{9E6DD864-A5FD-4FDA-AA28-58C63DB3CD41}" srcOrd="1" destOrd="0" parTransId="{93D08CBB-955C-4B9C-9757-86DF0EF6A97A}" sibTransId="{8368ED3D-DAD5-4591-B5AA-2E69F03F7451}"/>
    <dgm:cxn modelId="{9EEAE41E-354D-4D76-9E78-9117C1B832D9}" type="presOf" srcId="{F30FB2D1-3FBD-4A86-9DF7-DBEF642E4C37}" destId="{231152C4-685C-4AD7-84FB-612DD9A826C9}" srcOrd="0" destOrd="0" presId="urn:microsoft.com/office/officeart/2005/8/layout/cycle8"/>
    <dgm:cxn modelId="{599B81EB-6FE5-42C7-9422-177970CD7134}" type="presOf" srcId="{9E6DD864-A5FD-4FDA-AA28-58C63DB3CD41}" destId="{BA9B7B2D-FF0F-474E-BFBD-16FDA1287864}" srcOrd="1" destOrd="0" presId="urn:microsoft.com/office/officeart/2005/8/layout/cycle8"/>
    <dgm:cxn modelId="{D19F7242-0215-4810-9189-2A171BF2BFEE}" type="presOf" srcId="{9E6DD864-A5FD-4FDA-AA28-58C63DB3CD41}" destId="{B24CB22B-2178-4241-A513-30EC25C33EFB}" srcOrd="0" destOrd="0" presId="urn:microsoft.com/office/officeart/2005/8/layout/cycle8"/>
    <dgm:cxn modelId="{8ACD51DB-39CC-4017-B06B-D23455C6EA9A}" type="presOf" srcId="{3DCFCC7E-8E79-41FC-8984-9831F3C22120}" destId="{27054224-49BE-4912-9DEA-93A4CEA453CD}" srcOrd="1" destOrd="0" presId="urn:microsoft.com/office/officeart/2005/8/layout/cycle8"/>
    <dgm:cxn modelId="{F44036B8-9ADF-4D36-8BD5-23EFA5CDA90E}" type="presOf" srcId="{7FBBC460-D9F9-443E-803F-56EEC64754BC}" destId="{A8B74625-4C11-474E-AF14-7A4B29112C18}" srcOrd="1" destOrd="0" presId="urn:microsoft.com/office/officeart/2005/8/layout/cycle8"/>
    <dgm:cxn modelId="{BAC333D7-BBC7-43DF-8D94-04C3F514BDEB}" type="presOf" srcId="{3DCFCC7E-8E79-41FC-8984-9831F3C22120}" destId="{BD4E596C-F50B-4291-9F67-ABD99A2EB217}" srcOrd="0" destOrd="0" presId="urn:microsoft.com/office/officeart/2005/8/layout/cycle8"/>
    <dgm:cxn modelId="{1E904433-420F-465C-AB88-A9E95AC330B1}" srcId="{F30FB2D1-3FBD-4A86-9DF7-DBEF642E4C37}" destId="{7FBBC460-D9F9-443E-803F-56EEC64754BC}" srcOrd="2" destOrd="0" parTransId="{F7FE86A8-1B1A-4869-85E1-A61EB3DC2F64}" sibTransId="{5BB7475A-CC67-44D8-A1AF-764B5F20EFF9}"/>
    <dgm:cxn modelId="{05F574E1-BA55-4F98-8C8E-F7A61045D2C7}" type="presOf" srcId="{7FBBC460-D9F9-443E-803F-56EEC64754BC}" destId="{EF25585B-D001-4493-AA03-5C50EB1B7197}" srcOrd="0" destOrd="0" presId="urn:microsoft.com/office/officeart/2005/8/layout/cycle8"/>
    <dgm:cxn modelId="{4E7A3EF2-CDB0-4004-9844-CF87F7D8259C}" srcId="{F30FB2D1-3FBD-4A86-9DF7-DBEF642E4C37}" destId="{3DCFCC7E-8E79-41FC-8984-9831F3C22120}" srcOrd="0" destOrd="0" parTransId="{497631E5-9678-43A6-A913-CD9C419D18BC}" sibTransId="{594E3B8A-7E92-4333-8C59-FB91A2593F22}"/>
    <dgm:cxn modelId="{3F386F99-C6FE-4FD2-8DC0-C8E7CD885A16}" type="presParOf" srcId="{231152C4-685C-4AD7-84FB-612DD9A826C9}" destId="{BD4E596C-F50B-4291-9F67-ABD99A2EB217}" srcOrd="0" destOrd="0" presId="urn:microsoft.com/office/officeart/2005/8/layout/cycle8"/>
    <dgm:cxn modelId="{E9DEEEBB-3222-4FD0-B851-68A7C5E1823A}" type="presParOf" srcId="{231152C4-685C-4AD7-84FB-612DD9A826C9}" destId="{A241EECB-A859-4726-8417-70CBA21D7AA0}" srcOrd="1" destOrd="0" presId="urn:microsoft.com/office/officeart/2005/8/layout/cycle8"/>
    <dgm:cxn modelId="{4B6E34D9-9544-4C32-AC62-799983B675C5}" type="presParOf" srcId="{231152C4-685C-4AD7-84FB-612DD9A826C9}" destId="{D98CE9B7-DE46-4B0D-AD1D-14CC32EAEABD}" srcOrd="2" destOrd="0" presId="urn:microsoft.com/office/officeart/2005/8/layout/cycle8"/>
    <dgm:cxn modelId="{59B1642F-1C60-4A94-84D9-4EFBDDE8E179}" type="presParOf" srcId="{231152C4-685C-4AD7-84FB-612DD9A826C9}" destId="{27054224-49BE-4912-9DEA-93A4CEA453CD}" srcOrd="3" destOrd="0" presId="urn:microsoft.com/office/officeart/2005/8/layout/cycle8"/>
    <dgm:cxn modelId="{1ADE609E-6058-46EB-B644-844C8309179C}" type="presParOf" srcId="{231152C4-685C-4AD7-84FB-612DD9A826C9}" destId="{B24CB22B-2178-4241-A513-30EC25C33EFB}" srcOrd="4" destOrd="0" presId="urn:microsoft.com/office/officeart/2005/8/layout/cycle8"/>
    <dgm:cxn modelId="{2D3BE3DF-06F6-4BBD-B310-A74028D880CF}" type="presParOf" srcId="{231152C4-685C-4AD7-84FB-612DD9A826C9}" destId="{4C563F1A-32FB-41EA-B875-100CC29ADE26}" srcOrd="5" destOrd="0" presId="urn:microsoft.com/office/officeart/2005/8/layout/cycle8"/>
    <dgm:cxn modelId="{F5FF710D-2F1E-4B3D-BE1D-F28791E6B412}" type="presParOf" srcId="{231152C4-685C-4AD7-84FB-612DD9A826C9}" destId="{F376835C-476A-4E4E-85FC-595A655C79B9}" srcOrd="6" destOrd="0" presId="urn:microsoft.com/office/officeart/2005/8/layout/cycle8"/>
    <dgm:cxn modelId="{B3D92717-14A9-4139-8D0A-C212AFDF16DD}" type="presParOf" srcId="{231152C4-685C-4AD7-84FB-612DD9A826C9}" destId="{BA9B7B2D-FF0F-474E-BFBD-16FDA1287864}" srcOrd="7" destOrd="0" presId="urn:microsoft.com/office/officeart/2005/8/layout/cycle8"/>
    <dgm:cxn modelId="{57C37BDD-9E82-4827-B0A2-2FB8B76610CC}" type="presParOf" srcId="{231152C4-685C-4AD7-84FB-612DD9A826C9}" destId="{EF25585B-D001-4493-AA03-5C50EB1B7197}" srcOrd="8" destOrd="0" presId="urn:microsoft.com/office/officeart/2005/8/layout/cycle8"/>
    <dgm:cxn modelId="{21A07FF4-98E5-46C8-8758-510076DB2A2B}" type="presParOf" srcId="{231152C4-685C-4AD7-84FB-612DD9A826C9}" destId="{966E4BB9-C18E-4E32-BA79-B4C29A287EF8}" srcOrd="9" destOrd="0" presId="urn:microsoft.com/office/officeart/2005/8/layout/cycle8"/>
    <dgm:cxn modelId="{867E59D7-DB3A-4C5F-A858-0BA568DE2BC3}" type="presParOf" srcId="{231152C4-685C-4AD7-84FB-612DD9A826C9}" destId="{C7123E7B-9BB7-42B8-A1EA-0E70E06FC3BA}" srcOrd="10" destOrd="0" presId="urn:microsoft.com/office/officeart/2005/8/layout/cycle8"/>
    <dgm:cxn modelId="{E1685F2D-FF11-47DB-AD74-F0268C2EC16F}" type="presParOf" srcId="{231152C4-685C-4AD7-84FB-612DD9A826C9}" destId="{A8B74625-4C11-474E-AF14-7A4B29112C18}" srcOrd="11" destOrd="0" presId="urn:microsoft.com/office/officeart/2005/8/layout/cycle8"/>
    <dgm:cxn modelId="{C5558FED-1A5A-4800-B2C9-5D854662E6AD}" type="presParOf" srcId="{231152C4-685C-4AD7-84FB-612DD9A826C9}" destId="{82591B86-F479-480A-A60C-064F17DE2025}" srcOrd="12" destOrd="0" presId="urn:microsoft.com/office/officeart/2005/8/layout/cycle8"/>
    <dgm:cxn modelId="{A8F17459-191F-49D3-9C6F-6DC6AE770CBA}" type="presParOf" srcId="{231152C4-685C-4AD7-84FB-612DD9A826C9}" destId="{3EA32CFA-EAD5-48AB-84CA-083E425E8C06}" srcOrd="13" destOrd="0" presId="urn:microsoft.com/office/officeart/2005/8/layout/cycle8"/>
    <dgm:cxn modelId="{7A8F967A-5F3B-4062-B950-B24FA86DC1C4}" type="presParOf" srcId="{231152C4-685C-4AD7-84FB-612DD9A826C9}" destId="{1746D248-7CCF-46DC-B9DE-42A3660F809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36AEFD-4BA0-4254-AA2D-E50C981A0CED}" type="doc">
      <dgm:prSet loTypeId="urn:microsoft.com/office/officeart/2005/8/layout/target3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8CC686-DD98-48DC-B52A-3BFF751B8091}">
      <dgm:prSet phldrT="[Текст]"/>
      <dgm:spPr>
        <a:sp3d>
          <a:bevelT w="152400" h="50800" prst="softRound"/>
        </a:sp3d>
      </dgm:spPr>
      <dgm:t>
        <a:bodyPr/>
        <a:lstStyle/>
        <a:p>
          <a:r>
            <a:rPr lang="ru-RU" dirty="0" smtClean="0"/>
            <a:t>Режим </a:t>
          </a:r>
          <a:endParaRPr lang="ru-RU" dirty="0"/>
        </a:p>
      </dgm:t>
    </dgm:pt>
    <dgm:pt modelId="{082B024D-BC61-45B8-BC4F-C30F7E085C13}" type="parTrans" cxnId="{A1BDFC42-64DD-45E7-ADEE-EA84E9881F0B}">
      <dgm:prSet/>
      <dgm:spPr/>
      <dgm:t>
        <a:bodyPr/>
        <a:lstStyle/>
        <a:p>
          <a:endParaRPr lang="ru-RU"/>
        </a:p>
      </dgm:t>
    </dgm:pt>
    <dgm:pt modelId="{979DB0D7-F828-43D4-9F27-EB706277A009}" type="sibTrans" cxnId="{A1BDFC42-64DD-45E7-ADEE-EA84E9881F0B}">
      <dgm:prSet/>
      <dgm:spPr/>
      <dgm:t>
        <a:bodyPr/>
        <a:lstStyle/>
        <a:p>
          <a:endParaRPr lang="ru-RU"/>
        </a:p>
      </dgm:t>
    </dgm:pt>
    <dgm:pt modelId="{AB47AF53-E163-4D84-82E9-73B949638B1C}">
      <dgm:prSet phldrT="[Текст]" custT="1"/>
      <dgm:spPr>
        <a:sp3d>
          <a:bevelT w="152400" h="50800" prst="softRound"/>
        </a:sp3d>
      </dgm:spPr>
      <dgm:t>
        <a:bodyPr/>
        <a:lstStyle/>
        <a:p>
          <a:r>
            <a:rPr lang="ru-RU" sz="1600" dirty="0" smtClean="0"/>
            <a:t>Охранительный </a:t>
          </a:r>
          <a:endParaRPr lang="ru-RU" sz="1600" dirty="0"/>
        </a:p>
      </dgm:t>
    </dgm:pt>
    <dgm:pt modelId="{DB22820F-DD45-41BE-94C8-1A0BC0FB34BA}" type="parTrans" cxnId="{E761EE4C-E3C8-49C5-A739-A3634E95D36E}">
      <dgm:prSet/>
      <dgm:spPr/>
      <dgm:t>
        <a:bodyPr/>
        <a:lstStyle/>
        <a:p>
          <a:endParaRPr lang="ru-RU"/>
        </a:p>
      </dgm:t>
    </dgm:pt>
    <dgm:pt modelId="{ED0D3B29-46D5-4EAC-9849-13F066736740}" type="sibTrans" cxnId="{E761EE4C-E3C8-49C5-A739-A3634E95D36E}">
      <dgm:prSet/>
      <dgm:spPr/>
      <dgm:t>
        <a:bodyPr/>
        <a:lstStyle/>
        <a:p>
          <a:endParaRPr lang="ru-RU"/>
        </a:p>
      </dgm:t>
    </dgm:pt>
    <dgm:pt modelId="{94C34D41-1A95-4A92-BA7A-1941CB412B48}">
      <dgm:prSet phldrT="[Текст]" custT="1"/>
      <dgm:spPr>
        <a:sp3d>
          <a:bevelT w="152400" h="50800" prst="softRound"/>
        </a:sp3d>
      </dgm:spPr>
      <dgm:t>
        <a:bodyPr/>
        <a:lstStyle/>
        <a:p>
          <a:r>
            <a:rPr lang="ru-RU" sz="1600" dirty="0" smtClean="0"/>
            <a:t>Лечебный </a:t>
          </a:r>
          <a:endParaRPr lang="ru-RU" sz="1600" dirty="0"/>
        </a:p>
      </dgm:t>
    </dgm:pt>
    <dgm:pt modelId="{CBA82C42-F8C6-4A16-9E5E-9E1419FA2143}" type="parTrans" cxnId="{D51E8F8B-55EE-45E1-8164-A81616434695}">
      <dgm:prSet/>
      <dgm:spPr/>
      <dgm:t>
        <a:bodyPr/>
        <a:lstStyle/>
        <a:p>
          <a:endParaRPr lang="ru-RU"/>
        </a:p>
      </dgm:t>
    </dgm:pt>
    <dgm:pt modelId="{B48F1E73-A223-4BCF-AEF8-03DBF689180D}" type="sibTrans" cxnId="{D51E8F8B-55EE-45E1-8164-A81616434695}">
      <dgm:prSet/>
      <dgm:spPr/>
      <dgm:t>
        <a:bodyPr/>
        <a:lstStyle/>
        <a:p>
          <a:endParaRPr lang="ru-RU"/>
        </a:p>
      </dgm:t>
    </dgm:pt>
    <dgm:pt modelId="{7F37DF6E-18A8-4B92-8171-00E2B87827D5}">
      <dgm:prSet phldrT="[Текст]"/>
      <dgm:spPr>
        <a:sp3d>
          <a:bevelT w="152400" h="50800" prst="softRound"/>
        </a:sp3d>
      </dgm:spPr>
      <dgm:t>
        <a:bodyPr/>
        <a:lstStyle/>
        <a:p>
          <a:r>
            <a:rPr lang="ru-RU" dirty="0" smtClean="0"/>
            <a:t>Пример </a:t>
          </a:r>
          <a:endParaRPr lang="ru-RU" dirty="0"/>
        </a:p>
      </dgm:t>
    </dgm:pt>
    <dgm:pt modelId="{9F3EAF52-3A25-47A8-BE0B-325C0683E35C}" type="parTrans" cxnId="{EF847380-9CBC-469C-B005-FF710D3C0161}">
      <dgm:prSet/>
      <dgm:spPr/>
      <dgm:t>
        <a:bodyPr/>
        <a:lstStyle/>
        <a:p>
          <a:endParaRPr lang="ru-RU"/>
        </a:p>
      </dgm:t>
    </dgm:pt>
    <dgm:pt modelId="{9CD57E08-21DB-4F7E-ADF6-25652F3AC33C}" type="sibTrans" cxnId="{EF847380-9CBC-469C-B005-FF710D3C0161}">
      <dgm:prSet/>
      <dgm:spPr/>
      <dgm:t>
        <a:bodyPr/>
        <a:lstStyle/>
        <a:p>
          <a:endParaRPr lang="ru-RU"/>
        </a:p>
      </dgm:t>
    </dgm:pt>
    <dgm:pt modelId="{04964A29-254C-4FAA-B189-7E93CD297D4D}">
      <dgm:prSet phldrT="[Текст]"/>
      <dgm:spPr>
        <a:sp3d>
          <a:bevelT w="152400" h="50800" prst="softRound"/>
        </a:sp3d>
      </dgm:spPr>
      <dgm:t>
        <a:bodyPr/>
        <a:lstStyle/>
        <a:p>
          <a:r>
            <a:rPr lang="ru-RU" dirty="0" smtClean="0"/>
            <a:t>Педагогов </a:t>
          </a:r>
          <a:endParaRPr lang="ru-RU" dirty="0"/>
        </a:p>
      </dgm:t>
    </dgm:pt>
    <dgm:pt modelId="{E2D82570-3FA0-4093-904C-F98B1105BF0F}" type="parTrans" cxnId="{24C0201B-DA8B-4C0F-97DC-A02303B8A98C}">
      <dgm:prSet/>
      <dgm:spPr/>
      <dgm:t>
        <a:bodyPr/>
        <a:lstStyle/>
        <a:p>
          <a:endParaRPr lang="ru-RU"/>
        </a:p>
      </dgm:t>
    </dgm:pt>
    <dgm:pt modelId="{A3061AEA-C783-43AE-937B-6AD7C85B5762}" type="sibTrans" cxnId="{24C0201B-DA8B-4C0F-97DC-A02303B8A98C}">
      <dgm:prSet/>
      <dgm:spPr/>
      <dgm:t>
        <a:bodyPr/>
        <a:lstStyle/>
        <a:p>
          <a:endParaRPr lang="ru-RU"/>
        </a:p>
      </dgm:t>
    </dgm:pt>
    <dgm:pt modelId="{97B18410-830D-4B75-AFFD-B713DF438C60}">
      <dgm:prSet phldrT="[Текст]"/>
      <dgm:spPr>
        <a:sp3d>
          <a:bevelT w="152400" h="50800" prst="softRound"/>
        </a:sp3d>
      </dgm:spPr>
      <dgm:t>
        <a:bodyPr/>
        <a:lstStyle/>
        <a:p>
          <a:r>
            <a:rPr lang="ru-RU" dirty="0" smtClean="0"/>
            <a:t>Других лиц </a:t>
          </a:r>
          <a:endParaRPr lang="ru-RU" dirty="0"/>
        </a:p>
      </dgm:t>
    </dgm:pt>
    <dgm:pt modelId="{F1260278-1112-454C-8296-C002FD99FE77}" type="parTrans" cxnId="{5C0FF24F-1C40-40F4-81A3-749C46BF4E33}">
      <dgm:prSet/>
      <dgm:spPr/>
      <dgm:t>
        <a:bodyPr/>
        <a:lstStyle/>
        <a:p>
          <a:endParaRPr lang="ru-RU"/>
        </a:p>
      </dgm:t>
    </dgm:pt>
    <dgm:pt modelId="{363B9A4F-4C01-4573-A00E-97AC175B4916}" type="sibTrans" cxnId="{5C0FF24F-1C40-40F4-81A3-749C46BF4E33}">
      <dgm:prSet/>
      <dgm:spPr/>
      <dgm:t>
        <a:bodyPr/>
        <a:lstStyle/>
        <a:p>
          <a:endParaRPr lang="ru-RU"/>
        </a:p>
      </dgm:t>
    </dgm:pt>
    <dgm:pt modelId="{444A15C3-7E17-4177-82B5-B4BF0A53B622}" type="pres">
      <dgm:prSet presAssocID="{FC36AEFD-4BA0-4254-AA2D-E50C981A0CE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9CCA35-AEAC-4938-8222-C8A18F0E8B04}" type="pres">
      <dgm:prSet presAssocID="{A48CC686-DD98-48DC-B52A-3BFF751B8091}" presName="circle1" presStyleLbl="node1" presStyleIdx="0" presStyleCnt="2" custScaleX="64102" custScaleY="125610" custLinFactNeighborX="9962" custLinFactNeighborY="17578"/>
      <dgm:spPr>
        <a:solidFill>
          <a:schemeClr val="accent1">
            <a:lumMod val="75000"/>
          </a:schemeClr>
        </a:solidFill>
        <a:sp3d extrusionH="190500" prstMaterial="matte">
          <a:bevelT w="120650" h="38100" prst="softRound"/>
          <a:bevelB w="120650" h="57150" prst="relaxedInset"/>
          <a:contourClr>
            <a:schemeClr val="bg1"/>
          </a:contourClr>
        </a:sp3d>
      </dgm:spPr>
    </dgm:pt>
    <dgm:pt modelId="{104A3255-1F97-4C52-8175-D45AB28E49CF}" type="pres">
      <dgm:prSet presAssocID="{A48CC686-DD98-48DC-B52A-3BFF751B8091}" presName="space" presStyleCnt="0"/>
      <dgm:spPr>
        <a:sp3d>
          <a:bevelT w="152400" h="50800" prst="softRound"/>
        </a:sp3d>
      </dgm:spPr>
    </dgm:pt>
    <dgm:pt modelId="{024A25C4-1EA2-43B0-8C90-4C53EC53E518}" type="pres">
      <dgm:prSet presAssocID="{A48CC686-DD98-48DC-B52A-3BFF751B8091}" presName="rect1" presStyleLbl="alignAcc1" presStyleIdx="0" presStyleCnt="2" custScaleX="110988" custScaleY="120514" custLinFactNeighborX="-1798" custLinFactNeighborY="1585"/>
      <dgm:spPr/>
      <dgm:t>
        <a:bodyPr/>
        <a:lstStyle/>
        <a:p>
          <a:endParaRPr lang="ru-RU"/>
        </a:p>
      </dgm:t>
    </dgm:pt>
    <dgm:pt modelId="{D9FA276C-EFE6-4AD2-BB21-E1A2DD653039}" type="pres">
      <dgm:prSet presAssocID="{7F37DF6E-18A8-4B92-8171-00E2B87827D5}" presName="vertSpace2" presStyleLbl="node1" presStyleIdx="0" presStyleCnt="2"/>
      <dgm:spPr>
        <a:sp3d>
          <a:bevelT w="152400" h="50800" prst="softRound"/>
        </a:sp3d>
      </dgm:spPr>
    </dgm:pt>
    <dgm:pt modelId="{A8093727-629A-4EE2-863C-73A1D430B5CA}" type="pres">
      <dgm:prSet presAssocID="{7F37DF6E-18A8-4B92-8171-00E2B87827D5}" presName="circle2" presStyleLbl="node1" presStyleIdx="1" presStyleCnt="2"/>
      <dgm:spPr>
        <a:sp3d extrusionH="190500" prstMaterial="matte">
          <a:bevelT w="120650" h="38100" prst="softRound"/>
          <a:bevelB w="120650" h="57150" prst="relaxedInset"/>
          <a:contourClr>
            <a:schemeClr val="bg1"/>
          </a:contourClr>
        </a:sp3d>
      </dgm:spPr>
    </dgm:pt>
    <dgm:pt modelId="{A903AA3D-2E72-4986-83B6-ADB31E632A6A}" type="pres">
      <dgm:prSet presAssocID="{7F37DF6E-18A8-4B92-8171-00E2B87827D5}" presName="rect2" presStyleLbl="alignAcc1" presStyleIdx="1" presStyleCnt="2"/>
      <dgm:spPr/>
      <dgm:t>
        <a:bodyPr/>
        <a:lstStyle/>
        <a:p>
          <a:endParaRPr lang="ru-RU"/>
        </a:p>
      </dgm:t>
    </dgm:pt>
    <dgm:pt modelId="{CE7FD26D-34BB-4867-959C-6682A80B383E}" type="pres">
      <dgm:prSet presAssocID="{A48CC686-DD98-48DC-B52A-3BFF751B8091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91E9A-4DD0-4783-B162-2F3C63622029}" type="pres">
      <dgm:prSet presAssocID="{A48CC686-DD98-48DC-B52A-3BFF751B8091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9FC55-BA7B-41AD-9ED6-9A61529FCCA7}" type="pres">
      <dgm:prSet presAssocID="{7F37DF6E-18A8-4B92-8171-00E2B87827D5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626571-D9E3-4AB3-B675-DF88F2101400}" type="pres">
      <dgm:prSet presAssocID="{7F37DF6E-18A8-4B92-8171-00E2B87827D5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0AA629-5879-4ECC-BE6D-1C276C2835E9}" type="presOf" srcId="{AB47AF53-E163-4D84-82E9-73B949638B1C}" destId="{76691E9A-4DD0-4783-B162-2F3C63622029}" srcOrd="0" destOrd="0" presId="urn:microsoft.com/office/officeart/2005/8/layout/target3"/>
    <dgm:cxn modelId="{08AC05AF-1E8A-42FA-A4A4-1BD3650A09F8}" type="presOf" srcId="{94C34D41-1A95-4A92-BA7A-1941CB412B48}" destId="{76691E9A-4DD0-4783-B162-2F3C63622029}" srcOrd="0" destOrd="1" presId="urn:microsoft.com/office/officeart/2005/8/layout/target3"/>
    <dgm:cxn modelId="{0675E6DB-2DA6-4471-BCE9-A9557CEF460E}" type="presOf" srcId="{97B18410-830D-4B75-AFFD-B713DF438C60}" destId="{E2626571-D9E3-4AB3-B675-DF88F2101400}" srcOrd="0" destOrd="1" presId="urn:microsoft.com/office/officeart/2005/8/layout/target3"/>
    <dgm:cxn modelId="{F5876143-6C49-4D25-8D6F-A5E83EEF8FB9}" type="presOf" srcId="{7F37DF6E-18A8-4B92-8171-00E2B87827D5}" destId="{A903AA3D-2E72-4986-83B6-ADB31E632A6A}" srcOrd="0" destOrd="0" presId="urn:microsoft.com/office/officeart/2005/8/layout/target3"/>
    <dgm:cxn modelId="{CADA0A61-3A05-4A2C-ADF4-5E2EF3D7C7A1}" type="presOf" srcId="{04964A29-254C-4FAA-B189-7E93CD297D4D}" destId="{E2626571-D9E3-4AB3-B675-DF88F2101400}" srcOrd="0" destOrd="0" presId="urn:microsoft.com/office/officeart/2005/8/layout/target3"/>
    <dgm:cxn modelId="{EF847380-9CBC-469C-B005-FF710D3C0161}" srcId="{FC36AEFD-4BA0-4254-AA2D-E50C981A0CED}" destId="{7F37DF6E-18A8-4B92-8171-00E2B87827D5}" srcOrd="1" destOrd="0" parTransId="{9F3EAF52-3A25-47A8-BE0B-325C0683E35C}" sibTransId="{9CD57E08-21DB-4F7E-ADF6-25652F3AC33C}"/>
    <dgm:cxn modelId="{5C0FF24F-1C40-40F4-81A3-749C46BF4E33}" srcId="{7F37DF6E-18A8-4B92-8171-00E2B87827D5}" destId="{97B18410-830D-4B75-AFFD-B713DF438C60}" srcOrd="1" destOrd="0" parTransId="{F1260278-1112-454C-8296-C002FD99FE77}" sibTransId="{363B9A4F-4C01-4573-A00E-97AC175B4916}"/>
    <dgm:cxn modelId="{C1D88E99-CD03-4853-8C3A-0C07EA52C765}" type="presOf" srcId="{7F37DF6E-18A8-4B92-8171-00E2B87827D5}" destId="{5409FC55-BA7B-41AD-9ED6-9A61529FCCA7}" srcOrd="1" destOrd="0" presId="urn:microsoft.com/office/officeart/2005/8/layout/target3"/>
    <dgm:cxn modelId="{D51E8F8B-55EE-45E1-8164-A81616434695}" srcId="{A48CC686-DD98-48DC-B52A-3BFF751B8091}" destId="{94C34D41-1A95-4A92-BA7A-1941CB412B48}" srcOrd="1" destOrd="0" parTransId="{CBA82C42-F8C6-4A16-9E5E-9E1419FA2143}" sibTransId="{B48F1E73-A223-4BCF-AEF8-03DBF689180D}"/>
    <dgm:cxn modelId="{E761EE4C-E3C8-49C5-A739-A3634E95D36E}" srcId="{A48CC686-DD98-48DC-B52A-3BFF751B8091}" destId="{AB47AF53-E163-4D84-82E9-73B949638B1C}" srcOrd="0" destOrd="0" parTransId="{DB22820F-DD45-41BE-94C8-1A0BC0FB34BA}" sibTransId="{ED0D3B29-46D5-4EAC-9849-13F066736740}"/>
    <dgm:cxn modelId="{6D6A5858-9AFA-4646-B1BC-EFF64FECDA3B}" type="presOf" srcId="{A48CC686-DD98-48DC-B52A-3BFF751B8091}" destId="{CE7FD26D-34BB-4867-959C-6682A80B383E}" srcOrd="1" destOrd="0" presId="urn:microsoft.com/office/officeart/2005/8/layout/target3"/>
    <dgm:cxn modelId="{24C0201B-DA8B-4C0F-97DC-A02303B8A98C}" srcId="{7F37DF6E-18A8-4B92-8171-00E2B87827D5}" destId="{04964A29-254C-4FAA-B189-7E93CD297D4D}" srcOrd="0" destOrd="0" parTransId="{E2D82570-3FA0-4093-904C-F98B1105BF0F}" sibTransId="{A3061AEA-C783-43AE-937B-6AD7C85B5762}"/>
    <dgm:cxn modelId="{9FCF5B1E-B5A3-4743-AC52-C2A5DABFC917}" type="presOf" srcId="{FC36AEFD-4BA0-4254-AA2D-E50C981A0CED}" destId="{444A15C3-7E17-4177-82B5-B4BF0A53B622}" srcOrd="0" destOrd="0" presId="urn:microsoft.com/office/officeart/2005/8/layout/target3"/>
    <dgm:cxn modelId="{A1BDFC42-64DD-45E7-ADEE-EA84E9881F0B}" srcId="{FC36AEFD-4BA0-4254-AA2D-E50C981A0CED}" destId="{A48CC686-DD98-48DC-B52A-3BFF751B8091}" srcOrd="0" destOrd="0" parTransId="{082B024D-BC61-45B8-BC4F-C30F7E085C13}" sibTransId="{979DB0D7-F828-43D4-9F27-EB706277A009}"/>
    <dgm:cxn modelId="{3C6CFDDD-A357-472F-821F-298466DB0305}" type="presOf" srcId="{A48CC686-DD98-48DC-B52A-3BFF751B8091}" destId="{024A25C4-1EA2-43B0-8C90-4C53EC53E518}" srcOrd="0" destOrd="0" presId="urn:microsoft.com/office/officeart/2005/8/layout/target3"/>
    <dgm:cxn modelId="{17A19863-AF3C-48F9-ADF3-5CE40420D701}" type="presParOf" srcId="{444A15C3-7E17-4177-82B5-B4BF0A53B622}" destId="{B59CCA35-AEAC-4938-8222-C8A18F0E8B04}" srcOrd="0" destOrd="0" presId="urn:microsoft.com/office/officeart/2005/8/layout/target3"/>
    <dgm:cxn modelId="{C368EE03-D3D1-4FBE-9A83-2AE73C5A8736}" type="presParOf" srcId="{444A15C3-7E17-4177-82B5-B4BF0A53B622}" destId="{104A3255-1F97-4C52-8175-D45AB28E49CF}" srcOrd="1" destOrd="0" presId="urn:microsoft.com/office/officeart/2005/8/layout/target3"/>
    <dgm:cxn modelId="{0527258F-76BB-49E2-9612-AA8ABFCCECCE}" type="presParOf" srcId="{444A15C3-7E17-4177-82B5-B4BF0A53B622}" destId="{024A25C4-1EA2-43B0-8C90-4C53EC53E518}" srcOrd="2" destOrd="0" presId="urn:microsoft.com/office/officeart/2005/8/layout/target3"/>
    <dgm:cxn modelId="{537095D5-B926-472D-80A2-A38DB3EEF95A}" type="presParOf" srcId="{444A15C3-7E17-4177-82B5-B4BF0A53B622}" destId="{D9FA276C-EFE6-4AD2-BB21-E1A2DD653039}" srcOrd="3" destOrd="0" presId="urn:microsoft.com/office/officeart/2005/8/layout/target3"/>
    <dgm:cxn modelId="{784A65A9-6E15-4941-8575-954DB1760C46}" type="presParOf" srcId="{444A15C3-7E17-4177-82B5-B4BF0A53B622}" destId="{A8093727-629A-4EE2-863C-73A1D430B5CA}" srcOrd="4" destOrd="0" presId="urn:microsoft.com/office/officeart/2005/8/layout/target3"/>
    <dgm:cxn modelId="{D4F7F515-8B4F-441C-A8BC-B012680935C6}" type="presParOf" srcId="{444A15C3-7E17-4177-82B5-B4BF0A53B622}" destId="{A903AA3D-2E72-4986-83B6-ADB31E632A6A}" srcOrd="5" destOrd="0" presId="urn:microsoft.com/office/officeart/2005/8/layout/target3"/>
    <dgm:cxn modelId="{F3188494-1051-47FB-8728-97693CA8EEDE}" type="presParOf" srcId="{444A15C3-7E17-4177-82B5-B4BF0A53B622}" destId="{CE7FD26D-34BB-4867-959C-6682A80B383E}" srcOrd="6" destOrd="0" presId="urn:microsoft.com/office/officeart/2005/8/layout/target3"/>
    <dgm:cxn modelId="{EE0A3933-D039-4D2C-AD35-7DAA37845B0D}" type="presParOf" srcId="{444A15C3-7E17-4177-82B5-B4BF0A53B622}" destId="{76691E9A-4DD0-4783-B162-2F3C63622029}" srcOrd="7" destOrd="0" presId="urn:microsoft.com/office/officeart/2005/8/layout/target3"/>
    <dgm:cxn modelId="{29F5F307-09A4-43B8-B786-C07C57092088}" type="presParOf" srcId="{444A15C3-7E17-4177-82B5-B4BF0A53B622}" destId="{5409FC55-BA7B-41AD-9ED6-9A61529FCCA7}" srcOrd="8" destOrd="0" presId="urn:microsoft.com/office/officeart/2005/8/layout/target3"/>
    <dgm:cxn modelId="{EFED462D-70E0-4568-9DD0-809995BDF777}" type="presParOf" srcId="{444A15C3-7E17-4177-82B5-B4BF0A53B622}" destId="{E2626571-D9E3-4AB3-B675-DF88F2101400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675637-6776-4381-AC87-6BEE91D4D2E2}" type="doc">
      <dgm:prSet loTypeId="urn:microsoft.com/office/officeart/2005/8/layout/matrix3" loCatId="matrix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DEA426A-6DB8-4658-9D86-A1EA6F784D46}">
      <dgm:prSet phldrT="[Текст]" custT="1"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800" dirty="0" smtClean="0"/>
            <a:t>поощрение</a:t>
          </a:r>
          <a:endParaRPr lang="ru-RU" sz="1800" dirty="0"/>
        </a:p>
      </dgm:t>
    </dgm:pt>
    <dgm:pt modelId="{8FD52353-F048-47D7-9F47-DD73A3792FDE}" type="parTrans" cxnId="{277CADF8-0CAF-42AC-B64C-D27AFB6B35ED}">
      <dgm:prSet/>
      <dgm:spPr/>
      <dgm:t>
        <a:bodyPr/>
        <a:lstStyle/>
        <a:p>
          <a:endParaRPr lang="ru-RU"/>
        </a:p>
      </dgm:t>
    </dgm:pt>
    <dgm:pt modelId="{61B79B4F-EB4B-4C78-A92D-ED683844A341}" type="sibTrans" cxnId="{277CADF8-0CAF-42AC-B64C-D27AFB6B35ED}">
      <dgm:prSet/>
      <dgm:spPr/>
      <dgm:t>
        <a:bodyPr/>
        <a:lstStyle/>
        <a:p>
          <a:endParaRPr lang="ru-RU"/>
        </a:p>
      </dgm:t>
    </dgm:pt>
    <dgm:pt modelId="{7F60DB52-5455-487C-8D16-421E61F81631}">
      <dgm:prSet phldrT="[Текст]" custT="1"/>
      <dgm:spPr/>
      <dgm:t>
        <a:bodyPr/>
        <a:lstStyle/>
        <a:p>
          <a:r>
            <a:rPr lang="ru-RU" sz="2000" smtClean="0">
              <a:ln/>
            </a:rPr>
            <a:t>наказание</a:t>
          </a:r>
          <a:endParaRPr lang="ru-RU" sz="2000" dirty="0">
            <a:ln/>
          </a:endParaRPr>
        </a:p>
      </dgm:t>
    </dgm:pt>
    <dgm:pt modelId="{433A27D9-B04E-4CD8-9340-D880215A45CC}" type="parTrans" cxnId="{2538B02D-1A83-4003-9A8B-A544EB5D12BD}">
      <dgm:prSet/>
      <dgm:spPr/>
      <dgm:t>
        <a:bodyPr/>
        <a:lstStyle/>
        <a:p>
          <a:endParaRPr lang="ru-RU"/>
        </a:p>
      </dgm:t>
    </dgm:pt>
    <dgm:pt modelId="{54042A12-5DA7-4D75-9393-C6A33EF9D779}" type="sibTrans" cxnId="{2538B02D-1A83-4003-9A8B-A544EB5D12BD}">
      <dgm:prSet/>
      <dgm:spPr/>
      <dgm:t>
        <a:bodyPr/>
        <a:lstStyle/>
        <a:p>
          <a:endParaRPr lang="ru-RU"/>
        </a:p>
      </dgm:t>
    </dgm:pt>
    <dgm:pt modelId="{3F43ECCD-B870-450F-BCDA-C4EA4342E83F}">
      <dgm:prSet phldrT="[Текст]" custT="1"/>
      <dgm:spPr/>
      <dgm:t>
        <a:bodyPr/>
        <a:lstStyle/>
        <a:p>
          <a:r>
            <a:rPr lang="ru-RU" sz="1800" dirty="0" smtClean="0"/>
            <a:t>соревнование </a:t>
          </a:r>
          <a:endParaRPr lang="ru-RU" sz="1800" dirty="0"/>
        </a:p>
      </dgm:t>
    </dgm:pt>
    <dgm:pt modelId="{29271D1E-6701-4F09-84A3-6958584E0F17}" type="parTrans" cxnId="{BD931FF0-AD14-49B7-B8E1-07361556A0F8}">
      <dgm:prSet/>
      <dgm:spPr/>
      <dgm:t>
        <a:bodyPr/>
        <a:lstStyle/>
        <a:p>
          <a:endParaRPr lang="ru-RU"/>
        </a:p>
      </dgm:t>
    </dgm:pt>
    <dgm:pt modelId="{515A6CD4-9104-4844-8788-229A0C94EDD8}" type="sibTrans" cxnId="{BD931FF0-AD14-49B7-B8E1-07361556A0F8}">
      <dgm:prSet/>
      <dgm:spPr/>
      <dgm:t>
        <a:bodyPr/>
        <a:lstStyle/>
        <a:p>
          <a:endParaRPr lang="ru-RU"/>
        </a:p>
      </dgm:t>
    </dgm:pt>
    <dgm:pt modelId="{EF72271A-DC44-4804-90FD-81557745AA95}">
      <dgm:prSet phldrT="[Текст]" custT="1"/>
      <dgm:spPr/>
      <dgm:t>
        <a:bodyPr/>
        <a:lstStyle/>
        <a:p>
          <a:r>
            <a:rPr lang="ru-RU" sz="1800" dirty="0" smtClean="0"/>
            <a:t>осуждение</a:t>
          </a:r>
          <a:endParaRPr lang="ru-RU" sz="1800" dirty="0"/>
        </a:p>
      </dgm:t>
    </dgm:pt>
    <dgm:pt modelId="{E60C23EF-C5DB-4C7F-B48A-2752E43A7F42}" type="parTrans" cxnId="{1B318FDD-0282-49A1-AFA7-D178B3013BCA}">
      <dgm:prSet/>
      <dgm:spPr/>
      <dgm:t>
        <a:bodyPr/>
        <a:lstStyle/>
        <a:p>
          <a:endParaRPr lang="ru-RU"/>
        </a:p>
      </dgm:t>
    </dgm:pt>
    <dgm:pt modelId="{6A0624F9-F865-4554-9846-6D54C6B776CC}" type="sibTrans" cxnId="{1B318FDD-0282-49A1-AFA7-D178B3013BCA}">
      <dgm:prSet/>
      <dgm:spPr/>
      <dgm:t>
        <a:bodyPr/>
        <a:lstStyle/>
        <a:p>
          <a:endParaRPr lang="ru-RU"/>
        </a:p>
      </dgm:t>
    </dgm:pt>
    <dgm:pt modelId="{8495B492-51C1-4099-920E-D92E63CAEABF}" type="pres">
      <dgm:prSet presAssocID="{DE675637-6776-4381-AC87-6BEE91D4D2E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4F15B7-19E7-4FA9-981A-18D4466A0CA3}" type="pres">
      <dgm:prSet presAssocID="{DE675637-6776-4381-AC87-6BEE91D4D2E2}" presName="diamond" presStyleLbl="bgShp" presStyleIdx="0" presStyleCnt="1"/>
      <dgm:spPr/>
    </dgm:pt>
    <dgm:pt modelId="{8A6D95CD-AC9F-490F-83AF-FB5DD4B6811C}" type="pres">
      <dgm:prSet presAssocID="{DE675637-6776-4381-AC87-6BEE91D4D2E2}" presName="quad1" presStyleLbl="node1" presStyleIdx="0" presStyleCnt="4" custScaleX="114662" custLinFactNeighborX="-485" custLinFactNeighborY="2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A5A3B-CEBE-4E0D-9DFE-C07ACAA493A5}" type="pres">
      <dgm:prSet presAssocID="{DE675637-6776-4381-AC87-6BEE91D4D2E2}" presName="quad2" presStyleLbl="node1" presStyleIdx="1" presStyleCnt="4" custScaleX="111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95B0-E354-4756-9C06-250909ABB77F}" type="pres">
      <dgm:prSet presAssocID="{DE675637-6776-4381-AC87-6BEE91D4D2E2}" presName="quad3" presStyleLbl="node1" presStyleIdx="2" presStyleCnt="4" custScaleX="114662" custScaleY="102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CD8A1-1A8C-4D39-A581-5E0499CC0BE5}" type="pres">
      <dgm:prSet presAssocID="{DE675637-6776-4381-AC87-6BEE91D4D2E2}" presName="quad4" presStyleLbl="node1" presStyleIdx="3" presStyleCnt="4" custScaleX="111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0A226E-15D4-4172-8732-5BE11A9FE894}" type="presOf" srcId="{3DEA426A-6DB8-4658-9D86-A1EA6F784D46}" destId="{8A6D95CD-AC9F-490F-83AF-FB5DD4B6811C}" srcOrd="0" destOrd="0" presId="urn:microsoft.com/office/officeart/2005/8/layout/matrix3"/>
    <dgm:cxn modelId="{1B318FDD-0282-49A1-AFA7-D178B3013BCA}" srcId="{DE675637-6776-4381-AC87-6BEE91D4D2E2}" destId="{EF72271A-DC44-4804-90FD-81557745AA95}" srcOrd="3" destOrd="0" parTransId="{E60C23EF-C5DB-4C7F-B48A-2752E43A7F42}" sibTransId="{6A0624F9-F865-4554-9846-6D54C6B776CC}"/>
    <dgm:cxn modelId="{2538B02D-1A83-4003-9A8B-A544EB5D12BD}" srcId="{DE675637-6776-4381-AC87-6BEE91D4D2E2}" destId="{7F60DB52-5455-487C-8D16-421E61F81631}" srcOrd="1" destOrd="0" parTransId="{433A27D9-B04E-4CD8-9340-D880215A45CC}" sibTransId="{54042A12-5DA7-4D75-9393-C6A33EF9D779}"/>
    <dgm:cxn modelId="{DA923EA8-2C6A-40D9-8298-11340F20721C}" type="presOf" srcId="{EF72271A-DC44-4804-90FD-81557745AA95}" destId="{FE2CD8A1-1A8C-4D39-A581-5E0499CC0BE5}" srcOrd="0" destOrd="0" presId="urn:microsoft.com/office/officeart/2005/8/layout/matrix3"/>
    <dgm:cxn modelId="{44327205-E03C-4FC7-9D04-9024D62AEF34}" type="presOf" srcId="{DE675637-6776-4381-AC87-6BEE91D4D2E2}" destId="{8495B492-51C1-4099-920E-D92E63CAEABF}" srcOrd="0" destOrd="0" presId="urn:microsoft.com/office/officeart/2005/8/layout/matrix3"/>
    <dgm:cxn modelId="{7ED66C86-D678-4E08-AF70-46D8B2B902C9}" type="presOf" srcId="{7F60DB52-5455-487C-8D16-421E61F81631}" destId="{B16A5A3B-CEBE-4E0D-9DFE-C07ACAA493A5}" srcOrd="0" destOrd="0" presId="urn:microsoft.com/office/officeart/2005/8/layout/matrix3"/>
    <dgm:cxn modelId="{C58DEFE6-FBCC-4BDE-AFD9-7D1DA580D84C}" type="presOf" srcId="{3F43ECCD-B870-450F-BCDA-C4EA4342E83F}" destId="{A03695B0-E354-4756-9C06-250909ABB77F}" srcOrd="0" destOrd="0" presId="urn:microsoft.com/office/officeart/2005/8/layout/matrix3"/>
    <dgm:cxn modelId="{277CADF8-0CAF-42AC-B64C-D27AFB6B35ED}" srcId="{DE675637-6776-4381-AC87-6BEE91D4D2E2}" destId="{3DEA426A-6DB8-4658-9D86-A1EA6F784D46}" srcOrd="0" destOrd="0" parTransId="{8FD52353-F048-47D7-9F47-DD73A3792FDE}" sibTransId="{61B79B4F-EB4B-4C78-A92D-ED683844A341}"/>
    <dgm:cxn modelId="{BD931FF0-AD14-49B7-B8E1-07361556A0F8}" srcId="{DE675637-6776-4381-AC87-6BEE91D4D2E2}" destId="{3F43ECCD-B870-450F-BCDA-C4EA4342E83F}" srcOrd="2" destOrd="0" parTransId="{29271D1E-6701-4F09-84A3-6958584E0F17}" sibTransId="{515A6CD4-9104-4844-8788-229A0C94EDD8}"/>
    <dgm:cxn modelId="{3C42EDDD-2573-4FC4-9487-32A2D25EE320}" type="presParOf" srcId="{8495B492-51C1-4099-920E-D92E63CAEABF}" destId="{F04F15B7-19E7-4FA9-981A-18D4466A0CA3}" srcOrd="0" destOrd="0" presId="urn:microsoft.com/office/officeart/2005/8/layout/matrix3"/>
    <dgm:cxn modelId="{268D8F88-2502-4154-8CD7-C4B716EF7F67}" type="presParOf" srcId="{8495B492-51C1-4099-920E-D92E63CAEABF}" destId="{8A6D95CD-AC9F-490F-83AF-FB5DD4B6811C}" srcOrd="1" destOrd="0" presId="urn:microsoft.com/office/officeart/2005/8/layout/matrix3"/>
    <dgm:cxn modelId="{5808709C-B1CE-4425-80DF-2182DA68E64A}" type="presParOf" srcId="{8495B492-51C1-4099-920E-D92E63CAEABF}" destId="{B16A5A3B-CEBE-4E0D-9DFE-C07ACAA493A5}" srcOrd="2" destOrd="0" presId="urn:microsoft.com/office/officeart/2005/8/layout/matrix3"/>
    <dgm:cxn modelId="{867F4C10-CA0B-4E91-A57F-A064968EADEA}" type="presParOf" srcId="{8495B492-51C1-4099-920E-D92E63CAEABF}" destId="{A03695B0-E354-4756-9C06-250909ABB77F}" srcOrd="3" destOrd="0" presId="urn:microsoft.com/office/officeart/2005/8/layout/matrix3"/>
    <dgm:cxn modelId="{85DDDBE3-B6A6-44CD-BE9D-810897B46922}" type="presParOf" srcId="{8495B492-51C1-4099-920E-D92E63CAEABF}" destId="{FE2CD8A1-1A8C-4D39-A581-5E0499CC0BE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960837-B0FA-40C6-9A07-832AF7F7C179}" type="doc">
      <dgm:prSet loTypeId="urn:microsoft.com/office/officeart/2005/8/layout/chevron2" loCatId="process" qsTypeId="urn:microsoft.com/office/officeart/2005/8/quickstyle/3d5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13AAD7CC-F717-4554-A12C-95B4BA371747}">
      <dgm:prSet phldrT="[Текст]"/>
      <dgm:spPr/>
      <dgm:t>
        <a:bodyPr/>
        <a:lstStyle/>
        <a:p>
          <a:r>
            <a:rPr lang="ru-RU" dirty="0" smtClean="0"/>
            <a:t>И </a:t>
          </a:r>
          <a:endParaRPr lang="ru-RU" dirty="0"/>
        </a:p>
      </dgm:t>
    </dgm:pt>
    <dgm:pt modelId="{B7AB02FB-2DE6-479B-A742-04ECECDACFDA}" type="parTrans" cxnId="{12642B66-A92C-4833-A97A-7EDBBD999A8C}">
      <dgm:prSet/>
      <dgm:spPr/>
      <dgm:t>
        <a:bodyPr/>
        <a:lstStyle/>
        <a:p>
          <a:endParaRPr lang="ru-RU"/>
        </a:p>
      </dgm:t>
    </dgm:pt>
    <dgm:pt modelId="{053F04A5-E941-4A3D-BD16-079A03B8A067}" type="sibTrans" cxnId="{12642B66-A92C-4833-A97A-7EDBBD999A8C}">
      <dgm:prSet/>
      <dgm:spPr/>
      <dgm:t>
        <a:bodyPr/>
        <a:lstStyle/>
        <a:p>
          <a:endParaRPr lang="ru-RU"/>
        </a:p>
      </dgm:t>
    </dgm:pt>
    <dgm:pt modelId="{8523F369-E9A3-4804-B40D-23CEC1D33E8E}">
      <dgm:prSet phldrT="[Текст]"/>
      <dgm:spPr/>
      <dgm:t>
        <a:bodyPr/>
        <a:lstStyle/>
        <a:p>
          <a:r>
            <a:rPr lang="ru-RU" dirty="0" smtClean="0"/>
            <a:t>соблюдение единства требований</a:t>
          </a:r>
          <a:endParaRPr lang="ru-RU" dirty="0"/>
        </a:p>
      </dgm:t>
    </dgm:pt>
    <dgm:pt modelId="{E162F09C-B539-4DC2-BA6F-955133D78C60}" type="parTrans" cxnId="{7608E575-B8FD-4240-952B-2BF963AECD17}">
      <dgm:prSet/>
      <dgm:spPr/>
      <dgm:t>
        <a:bodyPr/>
        <a:lstStyle/>
        <a:p>
          <a:endParaRPr lang="ru-RU"/>
        </a:p>
      </dgm:t>
    </dgm:pt>
    <dgm:pt modelId="{7172D590-7512-4BDC-BEE2-F58548E54B39}" type="sibTrans" cxnId="{7608E575-B8FD-4240-952B-2BF963AECD17}">
      <dgm:prSet/>
      <dgm:spPr/>
      <dgm:t>
        <a:bodyPr/>
        <a:lstStyle/>
        <a:p>
          <a:endParaRPr lang="ru-RU"/>
        </a:p>
      </dgm:t>
    </dgm:pt>
    <dgm:pt modelId="{AB2D97F6-3293-4579-BAEB-9ECE582615C3}">
      <dgm:prSet phldrT="[Текст]"/>
      <dgm:spPr/>
      <dgm:t>
        <a:bodyPr/>
        <a:lstStyle/>
        <a:p>
          <a:r>
            <a:rPr lang="ru-RU" dirty="0" smtClean="0"/>
            <a:t>Т </a:t>
          </a:r>
          <a:endParaRPr lang="ru-RU" dirty="0"/>
        </a:p>
      </dgm:t>
    </dgm:pt>
    <dgm:pt modelId="{528593BE-A5AC-442B-81A4-9E1DF75249BF}" type="parTrans" cxnId="{0BCE900B-0EEB-4B23-8023-4F4E91AA9FCB}">
      <dgm:prSet/>
      <dgm:spPr/>
      <dgm:t>
        <a:bodyPr/>
        <a:lstStyle/>
        <a:p>
          <a:endParaRPr lang="ru-RU"/>
        </a:p>
      </dgm:t>
    </dgm:pt>
    <dgm:pt modelId="{4756643C-322A-49BB-8145-81C281576202}" type="sibTrans" cxnId="{0BCE900B-0EEB-4B23-8023-4F4E91AA9FCB}">
      <dgm:prSet/>
      <dgm:spPr/>
      <dgm:t>
        <a:bodyPr/>
        <a:lstStyle/>
        <a:p>
          <a:endParaRPr lang="ru-RU"/>
        </a:p>
      </dgm:t>
    </dgm:pt>
    <dgm:pt modelId="{7C1F77F8-75B0-4F9A-B804-712A2FAD2D05}">
      <dgm:prSet phldrT="[Текст]"/>
      <dgm:spPr/>
      <dgm:t>
        <a:bodyPr/>
        <a:lstStyle/>
        <a:p>
          <a:r>
            <a:rPr lang="ru-RU" dirty="0" smtClean="0"/>
            <a:t>охранительный лечебно-педагогический режим</a:t>
          </a:r>
          <a:endParaRPr lang="ru-RU" dirty="0"/>
        </a:p>
      </dgm:t>
    </dgm:pt>
    <dgm:pt modelId="{5BE9BE6A-074B-41F5-B68E-3957EF18FB0E}" type="parTrans" cxnId="{9820A197-5B11-4CAC-B38B-3C610156FF29}">
      <dgm:prSet/>
      <dgm:spPr/>
      <dgm:t>
        <a:bodyPr/>
        <a:lstStyle/>
        <a:p>
          <a:endParaRPr lang="ru-RU"/>
        </a:p>
      </dgm:t>
    </dgm:pt>
    <dgm:pt modelId="{646BD6D3-B052-4583-85B0-322E46E114B5}" type="sibTrans" cxnId="{9820A197-5B11-4CAC-B38B-3C610156FF29}">
      <dgm:prSet/>
      <dgm:spPr/>
      <dgm:t>
        <a:bodyPr/>
        <a:lstStyle/>
        <a:p>
          <a:endParaRPr lang="ru-RU"/>
        </a:p>
      </dgm:t>
    </dgm:pt>
    <dgm:pt modelId="{B79012A4-C2C1-49B4-B475-816CB8733F72}">
      <dgm:prSet phldrT="[Текст]"/>
      <dgm:spPr/>
      <dgm:t>
        <a:bodyPr/>
        <a:lstStyle/>
        <a:p>
          <a:r>
            <a:rPr lang="ru-RU" dirty="0" smtClean="0"/>
            <a:t>О </a:t>
          </a:r>
          <a:endParaRPr lang="ru-RU" dirty="0"/>
        </a:p>
      </dgm:t>
    </dgm:pt>
    <dgm:pt modelId="{CB91348E-893B-4B27-A3E0-8C367286FD82}" type="parTrans" cxnId="{BE2526B9-19BF-456D-8E1C-DC6A1DC1E248}">
      <dgm:prSet/>
      <dgm:spPr/>
      <dgm:t>
        <a:bodyPr/>
        <a:lstStyle/>
        <a:p>
          <a:endParaRPr lang="ru-RU"/>
        </a:p>
      </dgm:t>
    </dgm:pt>
    <dgm:pt modelId="{091C5060-02D2-49F5-9208-31068BF93D42}" type="sibTrans" cxnId="{BE2526B9-19BF-456D-8E1C-DC6A1DC1E248}">
      <dgm:prSet/>
      <dgm:spPr/>
      <dgm:t>
        <a:bodyPr/>
        <a:lstStyle/>
        <a:p>
          <a:endParaRPr lang="ru-RU"/>
        </a:p>
      </dgm:t>
    </dgm:pt>
    <dgm:pt modelId="{0041EBFC-95CE-4F24-9C3A-61E14DBC87BD}">
      <dgm:prSet phldrT="[Текст]"/>
      <dgm:spPr/>
      <dgm:t>
        <a:bodyPr/>
        <a:lstStyle/>
        <a:p>
          <a:r>
            <a:rPr lang="ru-RU" dirty="0" smtClean="0"/>
            <a:t>правильное использование похвалы и наказания</a:t>
          </a:r>
          <a:endParaRPr lang="ru-RU" dirty="0"/>
        </a:p>
      </dgm:t>
    </dgm:pt>
    <dgm:pt modelId="{368236EC-4873-4478-B5CD-B80B089E7558}" type="parTrans" cxnId="{EC5E81A8-79EC-4DD5-A027-95ADB5F0BA20}">
      <dgm:prSet/>
      <dgm:spPr/>
      <dgm:t>
        <a:bodyPr/>
        <a:lstStyle/>
        <a:p>
          <a:endParaRPr lang="ru-RU"/>
        </a:p>
      </dgm:t>
    </dgm:pt>
    <dgm:pt modelId="{9675019D-98B5-4599-BB15-F598A496F60E}" type="sibTrans" cxnId="{EC5E81A8-79EC-4DD5-A027-95ADB5F0BA20}">
      <dgm:prSet/>
      <dgm:spPr/>
      <dgm:t>
        <a:bodyPr/>
        <a:lstStyle/>
        <a:p>
          <a:endParaRPr lang="ru-RU"/>
        </a:p>
      </dgm:t>
    </dgm:pt>
    <dgm:pt modelId="{F5801D25-45FE-414C-88BA-6FCFBC66115E}">
      <dgm:prSet/>
      <dgm:spPr/>
      <dgm:t>
        <a:bodyPr/>
        <a:lstStyle/>
        <a:p>
          <a:r>
            <a:rPr lang="ru-RU" dirty="0" smtClean="0"/>
            <a:t>Г </a:t>
          </a:r>
          <a:endParaRPr lang="ru-RU" dirty="0"/>
        </a:p>
      </dgm:t>
    </dgm:pt>
    <dgm:pt modelId="{EBA433D5-5A21-46BD-A73B-F04ECFC5006D}" type="parTrans" cxnId="{27D190A4-CF34-463F-A231-F4C805D1B09F}">
      <dgm:prSet/>
      <dgm:spPr/>
      <dgm:t>
        <a:bodyPr/>
        <a:lstStyle/>
        <a:p>
          <a:endParaRPr lang="ru-RU"/>
        </a:p>
      </dgm:t>
    </dgm:pt>
    <dgm:pt modelId="{3D8EAF23-ECF2-41DC-86CB-F59AE0841143}" type="sibTrans" cxnId="{27D190A4-CF34-463F-A231-F4C805D1B09F}">
      <dgm:prSet/>
      <dgm:spPr/>
      <dgm:t>
        <a:bodyPr/>
        <a:lstStyle/>
        <a:p>
          <a:endParaRPr lang="ru-RU"/>
        </a:p>
      </dgm:t>
    </dgm:pt>
    <dgm:pt modelId="{704EA8F2-C00E-45E5-94CD-D56DA1F3FE8B}">
      <dgm:prSet/>
      <dgm:spPr/>
      <dgm:t>
        <a:bodyPr/>
        <a:lstStyle/>
        <a:p>
          <a:r>
            <a:rPr lang="ru-RU" dirty="0" smtClean="0"/>
            <a:t>личный пример взрослых.</a:t>
          </a:r>
          <a:endParaRPr lang="ru-RU" dirty="0"/>
        </a:p>
      </dgm:t>
    </dgm:pt>
    <dgm:pt modelId="{E82C8BE0-51A7-4FD8-814C-321225F805CD}" type="parTrans" cxnId="{29095180-76AE-4623-9E3A-1477CBFF3249}">
      <dgm:prSet/>
      <dgm:spPr/>
      <dgm:t>
        <a:bodyPr/>
        <a:lstStyle/>
        <a:p>
          <a:endParaRPr lang="ru-RU"/>
        </a:p>
      </dgm:t>
    </dgm:pt>
    <dgm:pt modelId="{DBD2709B-3476-4A74-8B36-DEA52481A007}" type="sibTrans" cxnId="{29095180-76AE-4623-9E3A-1477CBFF3249}">
      <dgm:prSet/>
      <dgm:spPr/>
      <dgm:t>
        <a:bodyPr/>
        <a:lstStyle/>
        <a:p>
          <a:endParaRPr lang="ru-RU"/>
        </a:p>
      </dgm:t>
    </dgm:pt>
    <dgm:pt modelId="{A4CE9829-E779-4B75-B471-BEF3F7AF2ED6}" type="pres">
      <dgm:prSet presAssocID="{E3960837-B0FA-40C6-9A07-832AF7F7C1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E19E41-69C2-40C2-A585-1877EC130E71}" type="pres">
      <dgm:prSet presAssocID="{13AAD7CC-F717-4554-A12C-95B4BA371747}" presName="composite" presStyleCnt="0"/>
      <dgm:spPr/>
    </dgm:pt>
    <dgm:pt modelId="{388E1F36-00D6-458D-A06A-4C37561E9D52}" type="pres">
      <dgm:prSet presAssocID="{13AAD7CC-F717-4554-A12C-95B4BA371747}" presName="parentText" presStyleLbl="alignNode1" presStyleIdx="0" presStyleCnt="4" custLinFactNeighborX="0" custLinFactNeighborY="20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51940-201A-4B63-BFC8-90A7305D7FEB}" type="pres">
      <dgm:prSet presAssocID="{13AAD7CC-F717-4554-A12C-95B4BA37174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AC6AA-7817-4CCF-9DDD-40E83E59D8BA}" type="pres">
      <dgm:prSet presAssocID="{053F04A5-E941-4A3D-BD16-079A03B8A067}" presName="sp" presStyleCnt="0"/>
      <dgm:spPr/>
    </dgm:pt>
    <dgm:pt modelId="{D51B4C7A-8D12-4B05-8D4D-ED7E5FBABF1B}" type="pres">
      <dgm:prSet presAssocID="{AB2D97F6-3293-4579-BAEB-9ECE582615C3}" presName="composite" presStyleCnt="0"/>
      <dgm:spPr/>
    </dgm:pt>
    <dgm:pt modelId="{FD1C83C1-BD47-4D93-9B2D-1DF118F74526}" type="pres">
      <dgm:prSet presAssocID="{AB2D97F6-3293-4579-BAEB-9ECE582615C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B6488-FDEF-4F21-A129-D4CF1E003D87}" type="pres">
      <dgm:prSet presAssocID="{AB2D97F6-3293-4579-BAEB-9ECE582615C3}" presName="descendantText" presStyleLbl="alignAcc1" presStyleIdx="1" presStyleCnt="4" custLinFactNeighborX="-534" custLinFactNeighborY="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B75C1-139E-4581-B2B0-67D757A0EC78}" type="pres">
      <dgm:prSet presAssocID="{4756643C-322A-49BB-8145-81C281576202}" presName="sp" presStyleCnt="0"/>
      <dgm:spPr/>
    </dgm:pt>
    <dgm:pt modelId="{4A9D6E82-9DAE-4A34-A283-E990B0AAB6FF}" type="pres">
      <dgm:prSet presAssocID="{B79012A4-C2C1-49B4-B475-816CB8733F72}" presName="composite" presStyleCnt="0"/>
      <dgm:spPr/>
    </dgm:pt>
    <dgm:pt modelId="{A9C341B1-AAD9-405E-8D06-A15302560341}" type="pres">
      <dgm:prSet presAssocID="{B79012A4-C2C1-49B4-B475-816CB8733F7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27AAB-F3FD-4B1D-89EC-1035C59F3FBB}" type="pres">
      <dgm:prSet presAssocID="{B79012A4-C2C1-49B4-B475-816CB8733F7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81395-1CF3-4CF1-9D3B-E053CD00C47E}" type="pres">
      <dgm:prSet presAssocID="{091C5060-02D2-49F5-9208-31068BF93D42}" presName="sp" presStyleCnt="0"/>
      <dgm:spPr/>
    </dgm:pt>
    <dgm:pt modelId="{9E415989-DA1F-433D-B1A0-BC1BAA0F4E61}" type="pres">
      <dgm:prSet presAssocID="{F5801D25-45FE-414C-88BA-6FCFBC66115E}" presName="composite" presStyleCnt="0"/>
      <dgm:spPr/>
    </dgm:pt>
    <dgm:pt modelId="{E73C8CBF-D282-46D6-B0B2-4C34E7B2A1F7}" type="pres">
      <dgm:prSet presAssocID="{F5801D25-45FE-414C-88BA-6FCFBC66115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73A61D-9814-409A-AB60-118CDF3325FF}" type="pres">
      <dgm:prSet presAssocID="{F5801D25-45FE-414C-88BA-6FCFBC66115E}" presName="descendantText" presStyleLbl="alignAcc1" presStyleIdx="3" presStyleCnt="4" custLinFactNeighborX="432" custLinFactNeighborY="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F1B5D1-7ED4-45F1-92B0-2E2991F4374A}" type="presOf" srcId="{F5801D25-45FE-414C-88BA-6FCFBC66115E}" destId="{E73C8CBF-D282-46D6-B0B2-4C34E7B2A1F7}" srcOrd="0" destOrd="0" presId="urn:microsoft.com/office/officeart/2005/8/layout/chevron2"/>
    <dgm:cxn modelId="{638E911D-42CD-40C5-9D9F-5A121DD423BE}" type="presOf" srcId="{B79012A4-C2C1-49B4-B475-816CB8733F72}" destId="{A9C341B1-AAD9-405E-8D06-A15302560341}" srcOrd="0" destOrd="0" presId="urn:microsoft.com/office/officeart/2005/8/layout/chevron2"/>
    <dgm:cxn modelId="{27D190A4-CF34-463F-A231-F4C805D1B09F}" srcId="{E3960837-B0FA-40C6-9A07-832AF7F7C179}" destId="{F5801D25-45FE-414C-88BA-6FCFBC66115E}" srcOrd="3" destOrd="0" parTransId="{EBA433D5-5A21-46BD-A73B-F04ECFC5006D}" sibTransId="{3D8EAF23-ECF2-41DC-86CB-F59AE0841143}"/>
    <dgm:cxn modelId="{0BCE900B-0EEB-4B23-8023-4F4E91AA9FCB}" srcId="{E3960837-B0FA-40C6-9A07-832AF7F7C179}" destId="{AB2D97F6-3293-4579-BAEB-9ECE582615C3}" srcOrd="1" destOrd="0" parTransId="{528593BE-A5AC-442B-81A4-9E1DF75249BF}" sibTransId="{4756643C-322A-49BB-8145-81C281576202}"/>
    <dgm:cxn modelId="{BE2526B9-19BF-456D-8E1C-DC6A1DC1E248}" srcId="{E3960837-B0FA-40C6-9A07-832AF7F7C179}" destId="{B79012A4-C2C1-49B4-B475-816CB8733F72}" srcOrd="2" destOrd="0" parTransId="{CB91348E-893B-4B27-A3E0-8C367286FD82}" sibTransId="{091C5060-02D2-49F5-9208-31068BF93D42}"/>
    <dgm:cxn modelId="{9B9A562D-A5C2-4205-9B6B-64A65733D611}" type="presOf" srcId="{E3960837-B0FA-40C6-9A07-832AF7F7C179}" destId="{A4CE9829-E779-4B75-B471-BEF3F7AF2ED6}" srcOrd="0" destOrd="0" presId="urn:microsoft.com/office/officeart/2005/8/layout/chevron2"/>
    <dgm:cxn modelId="{9FD3D517-556F-4946-B53E-E20F19EA237E}" type="presOf" srcId="{8523F369-E9A3-4804-B40D-23CEC1D33E8E}" destId="{44B51940-201A-4B63-BFC8-90A7305D7FEB}" srcOrd="0" destOrd="0" presId="urn:microsoft.com/office/officeart/2005/8/layout/chevron2"/>
    <dgm:cxn modelId="{7608E575-B8FD-4240-952B-2BF963AECD17}" srcId="{13AAD7CC-F717-4554-A12C-95B4BA371747}" destId="{8523F369-E9A3-4804-B40D-23CEC1D33E8E}" srcOrd="0" destOrd="0" parTransId="{E162F09C-B539-4DC2-BA6F-955133D78C60}" sibTransId="{7172D590-7512-4BDC-BEE2-F58548E54B39}"/>
    <dgm:cxn modelId="{E5CBAB56-2A2A-4BDA-8A52-C24E5AA8ADBB}" type="presOf" srcId="{AB2D97F6-3293-4579-BAEB-9ECE582615C3}" destId="{FD1C83C1-BD47-4D93-9B2D-1DF118F74526}" srcOrd="0" destOrd="0" presId="urn:microsoft.com/office/officeart/2005/8/layout/chevron2"/>
    <dgm:cxn modelId="{1BE9C162-19E2-4A2C-A476-07C060DDB6D3}" type="presOf" srcId="{7C1F77F8-75B0-4F9A-B804-712A2FAD2D05}" destId="{782B6488-FDEF-4F21-A129-D4CF1E003D87}" srcOrd="0" destOrd="0" presId="urn:microsoft.com/office/officeart/2005/8/layout/chevron2"/>
    <dgm:cxn modelId="{9820A197-5B11-4CAC-B38B-3C610156FF29}" srcId="{AB2D97F6-3293-4579-BAEB-9ECE582615C3}" destId="{7C1F77F8-75B0-4F9A-B804-712A2FAD2D05}" srcOrd="0" destOrd="0" parTransId="{5BE9BE6A-074B-41F5-B68E-3957EF18FB0E}" sibTransId="{646BD6D3-B052-4583-85B0-322E46E114B5}"/>
    <dgm:cxn modelId="{ACEEF906-EB7D-4165-BBDB-AABB774644E3}" type="presOf" srcId="{0041EBFC-95CE-4F24-9C3A-61E14DBC87BD}" destId="{72F27AAB-F3FD-4B1D-89EC-1035C59F3FBB}" srcOrd="0" destOrd="0" presId="urn:microsoft.com/office/officeart/2005/8/layout/chevron2"/>
    <dgm:cxn modelId="{29095180-76AE-4623-9E3A-1477CBFF3249}" srcId="{F5801D25-45FE-414C-88BA-6FCFBC66115E}" destId="{704EA8F2-C00E-45E5-94CD-D56DA1F3FE8B}" srcOrd="0" destOrd="0" parTransId="{E82C8BE0-51A7-4FD8-814C-321225F805CD}" sibTransId="{DBD2709B-3476-4A74-8B36-DEA52481A007}"/>
    <dgm:cxn modelId="{12642B66-A92C-4833-A97A-7EDBBD999A8C}" srcId="{E3960837-B0FA-40C6-9A07-832AF7F7C179}" destId="{13AAD7CC-F717-4554-A12C-95B4BA371747}" srcOrd="0" destOrd="0" parTransId="{B7AB02FB-2DE6-479B-A742-04ECECDACFDA}" sibTransId="{053F04A5-E941-4A3D-BD16-079A03B8A067}"/>
    <dgm:cxn modelId="{EC5E81A8-79EC-4DD5-A027-95ADB5F0BA20}" srcId="{B79012A4-C2C1-49B4-B475-816CB8733F72}" destId="{0041EBFC-95CE-4F24-9C3A-61E14DBC87BD}" srcOrd="0" destOrd="0" parTransId="{368236EC-4873-4478-B5CD-B80B089E7558}" sibTransId="{9675019D-98B5-4599-BB15-F598A496F60E}"/>
    <dgm:cxn modelId="{CFDBBB64-E881-4EC1-B141-A19A6866C57D}" type="presOf" srcId="{704EA8F2-C00E-45E5-94CD-D56DA1F3FE8B}" destId="{8B73A61D-9814-409A-AB60-118CDF3325FF}" srcOrd="0" destOrd="0" presId="urn:microsoft.com/office/officeart/2005/8/layout/chevron2"/>
    <dgm:cxn modelId="{3519656E-69A2-4DCD-8272-CDCF97E2F7E7}" type="presOf" srcId="{13AAD7CC-F717-4554-A12C-95B4BA371747}" destId="{388E1F36-00D6-458D-A06A-4C37561E9D52}" srcOrd="0" destOrd="0" presId="urn:microsoft.com/office/officeart/2005/8/layout/chevron2"/>
    <dgm:cxn modelId="{9BF42472-EF9C-41BB-BB74-0B1F8E358352}" type="presParOf" srcId="{A4CE9829-E779-4B75-B471-BEF3F7AF2ED6}" destId="{90E19E41-69C2-40C2-A585-1877EC130E71}" srcOrd="0" destOrd="0" presId="urn:microsoft.com/office/officeart/2005/8/layout/chevron2"/>
    <dgm:cxn modelId="{820C75B0-A5E9-4BFD-B0DD-DB881E5AC8BC}" type="presParOf" srcId="{90E19E41-69C2-40C2-A585-1877EC130E71}" destId="{388E1F36-00D6-458D-A06A-4C37561E9D52}" srcOrd="0" destOrd="0" presId="urn:microsoft.com/office/officeart/2005/8/layout/chevron2"/>
    <dgm:cxn modelId="{58E0504A-3926-4DA7-809F-3C5E1DE7B48F}" type="presParOf" srcId="{90E19E41-69C2-40C2-A585-1877EC130E71}" destId="{44B51940-201A-4B63-BFC8-90A7305D7FEB}" srcOrd="1" destOrd="0" presId="urn:microsoft.com/office/officeart/2005/8/layout/chevron2"/>
    <dgm:cxn modelId="{370FD6BF-C8DA-468B-88F7-9243D42B7DDA}" type="presParOf" srcId="{A4CE9829-E779-4B75-B471-BEF3F7AF2ED6}" destId="{98EAC6AA-7817-4CCF-9DDD-40E83E59D8BA}" srcOrd="1" destOrd="0" presId="urn:microsoft.com/office/officeart/2005/8/layout/chevron2"/>
    <dgm:cxn modelId="{4D817909-4AF5-471E-9BD2-DAF23BB0E5B0}" type="presParOf" srcId="{A4CE9829-E779-4B75-B471-BEF3F7AF2ED6}" destId="{D51B4C7A-8D12-4B05-8D4D-ED7E5FBABF1B}" srcOrd="2" destOrd="0" presId="urn:microsoft.com/office/officeart/2005/8/layout/chevron2"/>
    <dgm:cxn modelId="{6D932A9E-5B2A-4016-BDDB-4252FFF0E561}" type="presParOf" srcId="{D51B4C7A-8D12-4B05-8D4D-ED7E5FBABF1B}" destId="{FD1C83C1-BD47-4D93-9B2D-1DF118F74526}" srcOrd="0" destOrd="0" presId="urn:microsoft.com/office/officeart/2005/8/layout/chevron2"/>
    <dgm:cxn modelId="{951C137B-57E2-4A1F-ACBD-FA3521184B05}" type="presParOf" srcId="{D51B4C7A-8D12-4B05-8D4D-ED7E5FBABF1B}" destId="{782B6488-FDEF-4F21-A129-D4CF1E003D87}" srcOrd="1" destOrd="0" presId="urn:microsoft.com/office/officeart/2005/8/layout/chevron2"/>
    <dgm:cxn modelId="{69F7F7B8-DB9D-428D-85E0-28B614DFC77D}" type="presParOf" srcId="{A4CE9829-E779-4B75-B471-BEF3F7AF2ED6}" destId="{28AB75C1-139E-4581-B2B0-67D757A0EC78}" srcOrd="3" destOrd="0" presId="urn:microsoft.com/office/officeart/2005/8/layout/chevron2"/>
    <dgm:cxn modelId="{DCE0F535-65AE-4759-ADEA-8097BFF349C1}" type="presParOf" srcId="{A4CE9829-E779-4B75-B471-BEF3F7AF2ED6}" destId="{4A9D6E82-9DAE-4A34-A283-E990B0AAB6FF}" srcOrd="4" destOrd="0" presId="urn:microsoft.com/office/officeart/2005/8/layout/chevron2"/>
    <dgm:cxn modelId="{C797ABE1-763A-4204-9D6D-8F0C3A95B7BA}" type="presParOf" srcId="{4A9D6E82-9DAE-4A34-A283-E990B0AAB6FF}" destId="{A9C341B1-AAD9-405E-8D06-A15302560341}" srcOrd="0" destOrd="0" presId="urn:microsoft.com/office/officeart/2005/8/layout/chevron2"/>
    <dgm:cxn modelId="{0974E9FB-FCAC-4233-992C-317AD5444C31}" type="presParOf" srcId="{4A9D6E82-9DAE-4A34-A283-E990B0AAB6FF}" destId="{72F27AAB-F3FD-4B1D-89EC-1035C59F3FBB}" srcOrd="1" destOrd="0" presId="urn:microsoft.com/office/officeart/2005/8/layout/chevron2"/>
    <dgm:cxn modelId="{0ABC2CEE-FFB7-45AD-9419-1FD3FD9D8E46}" type="presParOf" srcId="{A4CE9829-E779-4B75-B471-BEF3F7AF2ED6}" destId="{47881395-1CF3-4CF1-9D3B-E053CD00C47E}" srcOrd="5" destOrd="0" presId="urn:microsoft.com/office/officeart/2005/8/layout/chevron2"/>
    <dgm:cxn modelId="{8D70E277-B4F0-4410-B114-C9D226FBED29}" type="presParOf" srcId="{A4CE9829-E779-4B75-B471-BEF3F7AF2ED6}" destId="{9E415989-DA1F-433D-B1A0-BC1BAA0F4E61}" srcOrd="6" destOrd="0" presId="urn:microsoft.com/office/officeart/2005/8/layout/chevron2"/>
    <dgm:cxn modelId="{A9E912A9-6AF7-4B7F-A516-BF10F7B14739}" type="presParOf" srcId="{9E415989-DA1F-433D-B1A0-BC1BAA0F4E61}" destId="{E73C8CBF-D282-46D6-B0B2-4C34E7B2A1F7}" srcOrd="0" destOrd="0" presId="urn:microsoft.com/office/officeart/2005/8/layout/chevron2"/>
    <dgm:cxn modelId="{58E507A8-722A-4757-8DB0-73D93327AB4A}" type="presParOf" srcId="{9E415989-DA1F-433D-B1A0-BC1BAA0F4E61}" destId="{8B73A61D-9814-409A-AB60-118CDF3325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FB964B-C99D-43FE-A57E-B955B2FA7FDF}">
      <dsp:nvSpPr>
        <dsp:cNvPr id="0" name=""/>
        <dsp:cNvSpPr/>
      </dsp:nvSpPr>
      <dsp:spPr>
        <a:xfrm>
          <a:off x="0" y="0"/>
          <a:ext cx="6929482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DB4D1-7102-433B-B622-97C297C9FF55}">
      <dsp:nvSpPr>
        <dsp:cNvPr id="0" name=""/>
        <dsp:cNvSpPr/>
      </dsp:nvSpPr>
      <dsp:spPr>
        <a:xfrm>
          <a:off x="7443" y="1219199"/>
          <a:ext cx="223042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Поведение </a:t>
          </a:r>
          <a:endParaRPr lang="ru-RU" sz="2100" kern="1200" dirty="0"/>
        </a:p>
      </dsp:txBody>
      <dsp:txXfrm>
        <a:off x="7443" y="1219199"/>
        <a:ext cx="2230428" cy="1625600"/>
      </dsp:txXfrm>
    </dsp:sp>
    <dsp:sp modelId="{88C7CC17-085D-4373-A43E-9CB35A81B811}">
      <dsp:nvSpPr>
        <dsp:cNvPr id="0" name=""/>
        <dsp:cNvSpPr/>
      </dsp:nvSpPr>
      <dsp:spPr>
        <a:xfrm>
          <a:off x="2349528" y="1219199"/>
          <a:ext cx="223042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Социализациия</a:t>
          </a:r>
          <a:endParaRPr lang="ru-RU" sz="2100" kern="1200" dirty="0"/>
        </a:p>
      </dsp:txBody>
      <dsp:txXfrm>
        <a:off x="2349528" y="1219199"/>
        <a:ext cx="2230428" cy="1625600"/>
      </dsp:txXfrm>
    </dsp:sp>
    <dsp:sp modelId="{EEF4C214-B7AF-4456-B7E3-198C6DF40AF3}">
      <dsp:nvSpPr>
        <dsp:cNvPr id="0" name=""/>
        <dsp:cNvSpPr/>
      </dsp:nvSpPr>
      <dsp:spPr>
        <a:xfrm>
          <a:off x="4691613" y="1219199"/>
          <a:ext cx="223042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Адаптация к социальной среде. </a:t>
          </a:r>
          <a:endParaRPr lang="ru-RU" sz="2100" kern="1200" dirty="0"/>
        </a:p>
      </dsp:txBody>
      <dsp:txXfrm>
        <a:off x="4691613" y="1219199"/>
        <a:ext cx="2230428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4E596C-F50B-4291-9F67-ABD99A2EB217}">
      <dsp:nvSpPr>
        <dsp:cNvPr id="0" name=""/>
        <dsp:cNvSpPr/>
      </dsp:nvSpPr>
      <dsp:spPr>
        <a:xfrm>
          <a:off x="1701010" y="325042"/>
          <a:ext cx="4200554" cy="4200554"/>
        </a:xfrm>
        <a:prstGeom prst="pie">
          <a:avLst>
            <a:gd name="adj1" fmla="val 16200000"/>
            <a:gd name="adj2" fmla="val 180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Правила, требования</a:t>
          </a:r>
          <a:endParaRPr lang="ru-RU" sz="2100" kern="1200" dirty="0"/>
        </a:p>
      </dsp:txBody>
      <dsp:txXfrm>
        <a:off x="3914802" y="1215160"/>
        <a:ext cx="1500198" cy="1250165"/>
      </dsp:txXfrm>
    </dsp:sp>
    <dsp:sp modelId="{B24CB22B-2178-4241-A513-30EC25C33EFB}">
      <dsp:nvSpPr>
        <dsp:cNvPr id="0" name=""/>
        <dsp:cNvSpPr/>
      </dsp:nvSpPr>
      <dsp:spPr>
        <a:xfrm>
          <a:off x="1614498" y="475062"/>
          <a:ext cx="4200554" cy="4200554"/>
        </a:xfrm>
        <a:prstGeom prst="pie">
          <a:avLst>
            <a:gd name="adj1" fmla="val 1800000"/>
            <a:gd name="adj2" fmla="val 900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Особенности индивида</a:t>
          </a:r>
          <a:endParaRPr lang="ru-RU" sz="2100" kern="1200" dirty="0"/>
        </a:p>
      </dsp:txBody>
      <dsp:txXfrm>
        <a:off x="2614630" y="3200422"/>
        <a:ext cx="2250297" cy="1100145"/>
      </dsp:txXfrm>
    </dsp:sp>
    <dsp:sp modelId="{EF25585B-D001-4493-AA03-5C50EB1B7197}">
      <dsp:nvSpPr>
        <dsp:cNvPr id="0" name=""/>
        <dsp:cNvSpPr/>
      </dsp:nvSpPr>
      <dsp:spPr>
        <a:xfrm>
          <a:off x="1527987" y="325042"/>
          <a:ext cx="4200554" cy="4200554"/>
        </a:xfrm>
        <a:prstGeom prst="pie">
          <a:avLst>
            <a:gd name="adj1" fmla="val 9000000"/>
            <a:gd name="adj2" fmla="val 16200000"/>
          </a:avLst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Ценности </a:t>
          </a:r>
          <a:endParaRPr lang="ru-RU" sz="2100" kern="1200" dirty="0"/>
        </a:p>
      </dsp:txBody>
      <dsp:txXfrm>
        <a:off x="2014551" y="1215160"/>
        <a:ext cx="1500198" cy="1250165"/>
      </dsp:txXfrm>
    </dsp:sp>
    <dsp:sp modelId="{82591B86-F479-480A-A60C-064F17DE2025}">
      <dsp:nvSpPr>
        <dsp:cNvPr id="0" name=""/>
        <dsp:cNvSpPr/>
      </dsp:nvSpPr>
      <dsp:spPr>
        <a:xfrm>
          <a:off x="1441322" y="65008"/>
          <a:ext cx="4720623" cy="472062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>
          <a:noFill/>
        </a:ln>
        <a:effectLst/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32CFA-EAD5-48AB-84CA-083E425E8C06}">
      <dsp:nvSpPr>
        <dsp:cNvPr id="0" name=""/>
        <dsp:cNvSpPr/>
      </dsp:nvSpPr>
      <dsp:spPr>
        <a:xfrm>
          <a:off x="1354464" y="214762"/>
          <a:ext cx="4720623" cy="472062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6D248-7CCF-46DC-B9DE-42A3660F809B}">
      <dsp:nvSpPr>
        <dsp:cNvPr id="0" name=""/>
        <dsp:cNvSpPr/>
      </dsp:nvSpPr>
      <dsp:spPr>
        <a:xfrm>
          <a:off x="1267606" y="65008"/>
          <a:ext cx="4720623" cy="472062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>
          <a:bevelT prst="angle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85B88-E9FA-42B3-8CC1-70100FB1E3A6}" type="datetimeFigureOut">
              <a:rPr lang="ru-RU" smtClean="0"/>
              <a:pPr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1805D7-DD40-4F0F-849D-E16C24CBD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go.mail.ru/search_images?q=%D0%B0%D0%B3%D1%80%D0%B5%D1%81%D1%81%D0%B8%D0%B2%D0%BD%D0%BE%D0%B5%20%D0%BF%D0%BE%D0%B2%D0%B5%D0%B4%D0%B5%D0%BD%D0%B8%D0%B5%20%D0%B4%D0%B5%D1%82%D0%B5%D0%B9#w=200&amp;h=150&amp;s=14538&amp;pic=http%3A%2F%2F1.bp.blogspot.com%2F_Z3wCLGvlR0w%2FS6Mm8ZNqGsI%2FAAAAAAAAABY%2FCGUeMFSI4hs%2Fs200%2Fagr_05.jpg&amp;page=http%3A%2F%2Fpochemyshke.blogspot.com%2F&amp;descr=agr_05.jp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Особенности воспитания  учащихся с ограниченными возможностями здоровья.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Социально- нормативное поведение.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85728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МОУ «Школа-интернат № 3»  г.  Прокопьевска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4929198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Педагог-психолог:      </a:t>
            </a:r>
            <a:r>
              <a:rPr lang="ru-RU" i="1" dirty="0" err="1" smtClean="0">
                <a:solidFill>
                  <a:srgbClr val="0070C0"/>
                </a:solidFill>
              </a:rPr>
              <a:t>Больнова</a:t>
            </a:r>
            <a:r>
              <a:rPr lang="ru-RU" i="1" dirty="0" smtClean="0">
                <a:solidFill>
                  <a:srgbClr val="0070C0"/>
                </a:solidFill>
              </a:rPr>
              <a:t> Ольга Геннадьевна 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Мои ДОКУМЕНТЫ\мои\Деф. семинар\2011-2012 ДС\с родителе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86190"/>
            <a:ext cx="2071702" cy="2910873"/>
          </a:xfrm>
          <a:prstGeom prst="rect">
            <a:avLst/>
          </a:prstGeom>
          <a:noFill/>
        </p:spPr>
      </p:pic>
      <p:pic>
        <p:nvPicPr>
          <p:cNvPr id="3074" name="Picture 2" descr="D:\Мои ДОКУМЕНТЫ\мои\Деф. семинар\2011-2012 ДС\суици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500306"/>
            <a:ext cx="2214546" cy="23574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2100285"/>
          </a:xfrm>
        </p:spPr>
        <p:txBody>
          <a:bodyPr anchor="ctr">
            <a:noAutofit/>
          </a:bodyPr>
          <a:lstStyle/>
          <a:p>
            <a:r>
              <a:rPr lang="ru-RU" sz="2800" dirty="0" err="1" smtClean="0"/>
              <a:t>Аутодеструктивное</a:t>
            </a:r>
            <a:r>
              <a:rPr lang="ru-RU" sz="2800" dirty="0" smtClean="0"/>
              <a:t> (</a:t>
            </a:r>
            <a:r>
              <a:rPr lang="ru-RU" sz="2800" dirty="0" err="1" smtClean="0"/>
              <a:t>саморазрушительное</a:t>
            </a:r>
            <a:r>
              <a:rPr lang="ru-RU" sz="2800" dirty="0" smtClean="0"/>
              <a:t> поведение) - это поведение, отклоняющееся от медицинских и психологических норм, угрожающее целостности и развитию самой личности.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8786842" cy="40957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Суицидальное поведение, </a:t>
            </a:r>
          </a:p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пищевая зависимость, химическая зависимость, </a:t>
            </a:r>
          </a:p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фанатическое поведение,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аутическое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поведение, </a:t>
            </a:r>
          </a:p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виктимное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поведение </a:t>
            </a:r>
          </a:p>
          <a:p>
            <a:pPr algn="just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(поведение жертвы),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деятельность с выраженным риском для                                           жизни (экстремальные виды спорта, 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существенное превышение скорости при езде</a:t>
            </a:r>
          </a:p>
          <a:p>
            <a:pPr algn="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 автомобиле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1800" dirty="0" smtClean="0"/>
              <a:t>Социальное поведение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85720" y="1500174"/>
            <a:ext cx="8286780" cy="5143514"/>
          </a:xfrm>
        </p:spPr>
        <p:txBody>
          <a:bodyPr>
            <a:normAutofit fontScale="32500" lnSpcReduction="20000"/>
          </a:bodyPr>
          <a:lstStyle/>
          <a:p>
            <a:r>
              <a:rPr lang="ru-RU" sz="4000" dirty="0" smtClean="0"/>
              <a:t>1</a:t>
            </a:r>
            <a:r>
              <a:rPr lang="ru-RU" sz="4900" dirty="0" smtClean="0"/>
              <a:t>. Нормативное поведение ("стандартное") - соответствует социальным нормам, характерно для большинства людей, вызывает одобрение окружающих и приводит к нормальной адаптации. В целом оно адекватно ситуации, продуктивно, хотя может быть лишено индивидуальности.</a:t>
            </a:r>
          </a:p>
          <a:p>
            <a:r>
              <a:rPr lang="ru-RU" sz="4900" dirty="0" smtClean="0"/>
              <a:t>2. Маргинальное (пограничное) поведение - находится на самой крайней границе социальных норм, размывает и расширяет границы норм, вызывает напряжение окружающих людей.</a:t>
            </a:r>
          </a:p>
          <a:p>
            <a:r>
              <a:rPr lang="ru-RU" sz="4900" dirty="0" smtClean="0"/>
              <a:t>3. Нестандартное ("ненормативное") поведение - выходит за рамки принятых в данном обществе в настоящее время норм, присуще меньшему количеству людей. Проявляется в двух основных формах:</a:t>
            </a:r>
          </a:p>
          <a:p>
            <a:r>
              <a:rPr lang="ru-RU" sz="4900" dirty="0" smtClean="0"/>
              <a:t>– </a:t>
            </a:r>
            <a:r>
              <a:rPr lang="ru-RU" sz="4900" dirty="0" err="1" smtClean="0"/>
              <a:t>креативное</a:t>
            </a:r>
            <a:r>
              <a:rPr lang="ru-RU" sz="4900" dirty="0" smtClean="0"/>
              <a:t> (творческое) поведение - реализует новые идеи, самобытно, продуктивно, прогрессивно, может приводить к изменению самих норм, но в ряде случаев вызывает сопротивление окружающих;</a:t>
            </a:r>
          </a:p>
          <a:p>
            <a:r>
              <a:rPr lang="ru-RU" sz="4900" dirty="0" smtClean="0"/>
              <a:t>– </a:t>
            </a:r>
            <a:r>
              <a:rPr lang="ru-RU" sz="4900" dirty="0" err="1" smtClean="0"/>
              <a:t>девиантное</a:t>
            </a:r>
            <a:r>
              <a:rPr lang="ru-RU" sz="4900" dirty="0" smtClean="0"/>
              <a:t> (отклоняющееся) поведение - непродуктивно, деструктивно или </a:t>
            </a:r>
            <a:r>
              <a:rPr lang="ru-RU" sz="4900" dirty="0" err="1" smtClean="0"/>
              <a:t>аутодеструктивно</a:t>
            </a:r>
            <a:r>
              <a:rPr lang="ru-RU" sz="4900" dirty="0" smtClean="0"/>
              <a:t>, вызывает неодобрение окружающих и социальную </a:t>
            </a:r>
            <a:r>
              <a:rPr lang="ru-RU" sz="4900" dirty="0" err="1" smtClean="0"/>
              <a:t>дезадаптацию</a:t>
            </a:r>
            <a:r>
              <a:rPr lang="ru-RU" sz="4900" dirty="0" smtClean="0"/>
              <a:t>.</a:t>
            </a:r>
          </a:p>
          <a:p>
            <a:r>
              <a:rPr lang="ru-RU" sz="4900" dirty="0" smtClean="0"/>
              <a:t>4. Патологическое поведение - отклоняется от медицинских норм, проявляется в форме конкретных симптомов, снижает продуктивность и работоспособность личности, вызывает сочувствие или страх окружающих. В ряде случаев патологическое поведение неадекватно ситуации, некритично и сопровождается социальной </a:t>
            </a:r>
            <a:r>
              <a:rPr lang="ru-RU" sz="4900" dirty="0" err="1" smtClean="0"/>
              <a:t>дезадаптацией</a:t>
            </a:r>
            <a:r>
              <a:rPr lang="ru-RU" sz="4900" dirty="0" smtClean="0"/>
              <a:t>.</a:t>
            </a:r>
          </a:p>
          <a:p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2171723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Особенности детей с интеллектуальной недостаточностью, </a:t>
            </a:r>
            <a:b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затрудняющие процесс воспитания </a:t>
            </a:r>
            <a:b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</a:rPr>
              <a:t>их   социально-нормативного поведения. </a:t>
            </a:r>
            <a:endParaRPr lang="ru-RU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643998" cy="4024334"/>
          </a:xfrm>
        </p:spPr>
        <p:txBody>
          <a:bodyPr>
            <a:normAutofit/>
          </a:bodyPr>
          <a:lstStyle/>
          <a:p>
            <a:r>
              <a:rPr lang="ru-RU" dirty="0" smtClean="0"/>
              <a:t>грубые нарушения в понимании обращенной к ним речи</a:t>
            </a:r>
          </a:p>
          <a:p>
            <a:r>
              <a:rPr lang="ru-RU" dirty="0" smtClean="0"/>
              <a:t>неумение разобраться в ситуации, осознать причинно-следственные связи между поступком и его результатом, установить смысл действия другого лица</a:t>
            </a:r>
          </a:p>
          <a:p>
            <a:r>
              <a:rPr lang="ru-RU" dirty="0" smtClean="0"/>
              <a:t>незрелость эмоций,</a:t>
            </a:r>
          </a:p>
          <a:p>
            <a:r>
              <a:rPr lang="ru-RU" dirty="0" smtClean="0"/>
              <a:t>личностная направленность на удовлетворение примитивных потребностей</a:t>
            </a:r>
          </a:p>
          <a:p>
            <a:r>
              <a:rPr lang="ru-RU" dirty="0" smtClean="0"/>
              <a:t>нарушение самокритичности</a:t>
            </a:r>
          </a:p>
          <a:p>
            <a:r>
              <a:rPr lang="ru-RU" dirty="0" smtClean="0"/>
              <a:t>нарушения в развитии воли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мои\Деф. семинар\2011-2012 ДС\соединение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83894" y="0"/>
            <a:ext cx="922789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Воспитательно-коррекционное воздействие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357298"/>
            <a:ext cx="9001156" cy="53578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/>
              <a:t>включение в дела, общественная полезность которых выходит за рамки класса и школы;</a:t>
            </a:r>
          </a:p>
          <a:p>
            <a:pPr algn="just"/>
            <a:r>
              <a:rPr lang="ru-RU" sz="2800" b="1" dirty="0" smtClean="0"/>
              <a:t>помогать детям выделять, осмысливать, обобщать нравственные нормы, которые подлежат усвоению;</a:t>
            </a:r>
          </a:p>
          <a:p>
            <a:pPr algn="just"/>
            <a:r>
              <a:rPr lang="ru-RU" sz="2800" b="1" dirty="0" smtClean="0"/>
              <a:t>недопустимы в организации детской самодеятельности самотек, стихийность, нерегулируемость извне;</a:t>
            </a:r>
          </a:p>
          <a:p>
            <a:pPr algn="just"/>
            <a:r>
              <a:rPr lang="ru-RU" sz="2800" b="1" dirty="0" smtClean="0"/>
              <a:t>оказание доверия ученику при поручении ему определенного задания;</a:t>
            </a:r>
          </a:p>
          <a:p>
            <a:pPr algn="just"/>
            <a:r>
              <a:rPr lang="ru-RU" sz="2800" b="1" dirty="0" smtClean="0"/>
              <a:t>постепенно приучать ребят к оценке поведения товарищей и самооценке.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876"/>
            <a:ext cx="9144000" cy="6863876"/>
          </a:xfrm>
          <a:prstGeom prst="roundRect">
            <a:avLst>
              <a:gd name="adj" fmla="val 7944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869934"/>
          </a:xfrm>
        </p:spPr>
        <p:txBody>
          <a:bodyPr anchor="ctr">
            <a:noAutofit/>
          </a:bodyPr>
          <a:lstStyle/>
          <a:p>
            <a:pPr algn="ctr"/>
            <a:r>
              <a:rPr lang="ru-RU" sz="2800" dirty="0" smtClean="0"/>
              <a:t>Методы воспитательной работы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928670"/>
            <a:ext cx="4219604" cy="1357322"/>
          </a:xfrm>
        </p:spPr>
        <p:txBody>
          <a:bodyPr anchor="ctr"/>
          <a:lstStyle/>
          <a:p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929190" y="1142984"/>
            <a:ext cx="3757610" cy="1428760"/>
          </a:xfrm>
        </p:spPr>
        <p:txBody>
          <a:bodyPr/>
          <a:lstStyle/>
          <a:p>
            <a:endParaRPr lang="ru-RU" sz="18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14282" y="2428868"/>
            <a:ext cx="4433918" cy="42148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рассказ,</a:t>
            </a:r>
          </a:p>
          <a:p>
            <a:r>
              <a:rPr lang="ru-RU" dirty="0" smtClean="0"/>
              <a:t> беседа,</a:t>
            </a:r>
          </a:p>
          <a:p>
            <a:r>
              <a:rPr lang="ru-RU" dirty="0" smtClean="0"/>
              <a:t> разъяснение, </a:t>
            </a:r>
          </a:p>
          <a:p>
            <a:r>
              <a:rPr lang="ru-RU" dirty="0" smtClean="0"/>
              <a:t>убеждение,</a:t>
            </a:r>
          </a:p>
          <a:p>
            <a:r>
              <a:rPr lang="ru-RU" dirty="0" smtClean="0"/>
              <a:t> работа с текстовыми источниками информации, </a:t>
            </a:r>
          </a:p>
          <a:p>
            <a:r>
              <a:rPr lang="ru-RU" dirty="0" smtClean="0"/>
              <a:t>диспут, </a:t>
            </a:r>
          </a:p>
          <a:p>
            <a:r>
              <a:rPr lang="ru-RU" dirty="0" smtClean="0"/>
              <a:t>анализ ситуаций соответствующего содержания,</a:t>
            </a:r>
          </a:p>
          <a:p>
            <a:r>
              <a:rPr lang="ru-RU" dirty="0" smtClean="0"/>
              <a:t>ролевые игры, моделирующие правильное поведение в различных ситуациях.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"/>
          </p:nvPr>
        </p:nvSpPr>
        <p:spPr>
          <a:xfrm>
            <a:off x="4857752" y="2571744"/>
            <a:ext cx="4143404" cy="4286256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практическая организация различных видов деятельности и межличностного общения в разнообразных ситуациях, </a:t>
            </a:r>
          </a:p>
          <a:p>
            <a:r>
              <a:rPr lang="ru-RU" dirty="0" smtClean="0"/>
              <a:t>упражнение, </a:t>
            </a:r>
          </a:p>
          <a:p>
            <a:r>
              <a:rPr lang="ru-RU" dirty="0" smtClean="0"/>
              <a:t>приучение.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57158" y="1000108"/>
            <a:ext cx="4286280" cy="1285884"/>
          </a:xfrm>
          <a:prstGeom prst="wedgeRoundRectCallout">
            <a:avLst>
              <a:gd name="adj1" fmla="val -5877"/>
              <a:gd name="adj2" fmla="val -69880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00034" y="1142984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Формирование </a:t>
            </a:r>
          </a:p>
          <a:p>
            <a:pPr algn="ctr"/>
            <a:r>
              <a:rPr lang="ru-RU" sz="2000" dirty="0" smtClean="0"/>
              <a:t>нравственных и правовых знаний, оценок и убеждений.</a:t>
            </a:r>
            <a:endParaRPr lang="ru-RU" sz="20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786314" y="1142984"/>
            <a:ext cx="4143404" cy="1428760"/>
          </a:xfrm>
          <a:prstGeom prst="wedgeRoundRectCallout">
            <a:avLst>
              <a:gd name="adj1" fmla="val 2861"/>
              <a:gd name="adj2" fmla="val -79086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000628" y="1214422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Формирование опыта общественных отношений, умений и привычек социально-нормативного поведения.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528"/>
            <a:ext cx="9144000" cy="742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8596" y="-285776"/>
            <a:ext cx="8286808" cy="107157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14338"/>
            <a:ext cx="7772400" cy="1071570"/>
          </a:xfrm>
        </p:spPr>
        <p:txBody>
          <a:bodyPr anchor="ctr"/>
          <a:lstStyle/>
          <a:p>
            <a:pPr algn="ctr"/>
            <a:r>
              <a:rPr lang="ru-RU" dirty="0" smtClean="0"/>
              <a:t>Стимулирующие методы 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4214810" y="2285992"/>
          <a:ext cx="528641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42844" y="928670"/>
          <a:ext cx="442915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Graphic spid="12" grpId="0">
        <p:bldAsOne/>
      </p:bldGraphic>
      <p:bldGraphic spid="9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Требования</a:t>
            </a:r>
            <a:br>
              <a:rPr lang="ru-RU" sz="3200" dirty="0" smtClean="0"/>
            </a:br>
            <a:r>
              <a:rPr lang="ru-RU" sz="3200" dirty="0" smtClean="0"/>
              <a:t> к нравственно-правовому просвещению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доступность содержания предлагаемых сведений. Это обеспечивается конкретностью материала, его связью с жизненным опытом детей, использованием примеров, наглядных средств;</a:t>
            </a:r>
          </a:p>
          <a:p>
            <a:r>
              <a:rPr lang="ru-RU" dirty="0" smtClean="0"/>
              <a:t>увлекательность, эмоциональность содержания и формы работы, использование элементов игры, </a:t>
            </a:r>
            <a:r>
              <a:rPr lang="ru-RU" dirty="0" err="1" smtClean="0"/>
              <a:t>соревновательности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обеспечение интеллектуальной активности учащихся. Это условие истинного понимания различных компонентов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Сравнение, выделение существенного, обобщение, конкретизация применительно к новым ситуациям, нахождение аналогий, доказательства, оценивание, установление причинно-следственных связей.</a:t>
            </a:r>
          </a:p>
          <a:p>
            <a:r>
              <a:rPr lang="ru-RU" dirty="0" smtClean="0"/>
              <a:t>четкость выводов, содержащих рекомендации к социально-нормативному поведению школьников;</a:t>
            </a:r>
          </a:p>
          <a:p>
            <a:r>
              <a:rPr lang="ru-RU" dirty="0" smtClean="0"/>
              <a:t>систематичность и разнообразие повторения усвоенных норм поведения, </a:t>
            </a:r>
          </a:p>
          <a:p>
            <a:r>
              <a:rPr lang="ru-RU" dirty="0" smtClean="0"/>
              <a:t>анализ различных типов конкретных ситуаций-рассказов с нравственным или правовым содержанием.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9591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изучение правил поведения в школе и вне ее;</a:t>
            </a:r>
          </a:p>
          <a:p>
            <a:pPr algn="just"/>
            <a:r>
              <a:rPr lang="ru-RU" dirty="0" smtClean="0"/>
              <a:t>знания о правовых аспектах природоохранительных норм, об ответственности за нарушение правил пожарной безопасности, уличного движения, пользования общественным транспортом и др.;</a:t>
            </a:r>
          </a:p>
          <a:p>
            <a:pPr algn="just"/>
            <a:r>
              <a:rPr lang="ru-RU" dirty="0" smtClean="0"/>
              <a:t>знания об уголовной ответственности за отдельные виды преступлений: против жизни, здоровья и достоинства личности, против общественного порядка (злостное хулиганство), против государственной и личной собственности.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РЕЗЮМЕ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51244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285860"/>
          <a:ext cx="8358246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14290"/>
            <a:ext cx="7772400" cy="200026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dirty="0" smtClean="0"/>
              <a:t>ПОВЕДЕНИЕ - </a:t>
            </a:r>
            <a:br>
              <a:rPr lang="ru-RU" dirty="0" smtClean="0"/>
            </a:br>
            <a:r>
              <a:rPr lang="ru-RU" sz="3100" dirty="0" smtClean="0"/>
              <a:t>присущее живым существам взаимодействие с окружающей средой, опосредованное их внешней и внутренней активностью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>
          <a:xfrm>
            <a:off x="5500694" y="3071810"/>
            <a:ext cx="2643206" cy="571504"/>
          </a:xfrm>
          <a:prstGeom prst="snip2SameRect">
            <a:avLst>
              <a:gd name="adj1" fmla="val 310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ВНУТРЕННЯЯ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07194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6667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300" dirty="0" smtClean="0">
                <a:solidFill>
                  <a:schemeClr val="tx1"/>
                </a:solidFill>
              </a:rPr>
              <a:t>АКТИВНОСТЬ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722313" y="2547938"/>
            <a:ext cx="7772400" cy="1166814"/>
          </a:xfrm>
          <a:prstGeom prst="rect">
            <a:avLst/>
          </a:prstGeom>
        </p:spPr>
        <p:txBody>
          <a:bodyPr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с двумя вырезанными соседними углами 11"/>
          <p:cNvSpPr/>
          <p:nvPr/>
        </p:nvSpPr>
        <p:spPr>
          <a:xfrm>
            <a:off x="857224" y="3071810"/>
            <a:ext cx="2571768" cy="571504"/>
          </a:xfrm>
          <a:prstGeom prst="snip2SameRect">
            <a:avLst>
              <a:gd name="adj1" fmla="val 278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ВНЕШНЯЯ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3786190"/>
            <a:ext cx="30003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движения</a:t>
            </a:r>
            <a:r>
              <a:rPr lang="ru-RU" sz="2800" dirty="0"/>
              <a:t>, действия, поступки, высказывания, вегетативные реакции.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14942" y="3714752"/>
            <a:ext cx="32861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мотивация и </a:t>
            </a:r>
            <a:r>
              <a:rPr lang="ru-RU" sz="2400" dirty="0" err="1"/>
              <a:t>целеполагание</a:t>
            </a:r>
            <a:r>
              <a:rPr lang="ru-RU" sz="2400" dirty="0"/>
              <a:t>, когнитивная переработка, эмоциональные реакции, процессы </a:t>
            </a:r>
            <a:r>
              <a:rPr lang="ru-RU" sz="2400" dirty="0" err="1"/>
              <a:t>саморегуляции</a:t>
            </a:r>
            <a:r>
              <a:rPr lang="ru-RU" sz="2400" dirty="0"/>
              <a:t> 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2928926" y="2786058"/>
            <a:ext cx="785818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500694" y="2786058"/>
            <a:ext cx="857256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bg2">
                <a:tint val="80000"/>
                <a:satMod val="300000"/>
                <a:alpha val="56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108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71480"/>
            <a:ext cx="73581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Выбор за вами!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85926"/>
            <a:ext cx="685804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7166"/>
            <a:ext cx="7772400" cy="1957409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поведение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формируется и реализуется в обществе</a:t>
            </a:r>
            <a:r>
              <a:rPr lang="ru-RU" dirty="0" smtClean="0"/>
              <a:t>;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тесная связь с речевой регуляцией и </a:t>
            </a:r>
            <a:r>
              <a:rPr lang="ru-RU" sz="2700" dirty="0" err="1" smtClean="0"/>
              <a:t>целеполаганием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547938"/>
            <a:ext cx="8066117" cy="4024334"/>
          </a:xfrm>
        </p:spPr>
        <p:txBody>
          <a:bodyPr>
            <a:normAutofit/>
          </a:bodyPr>
          <a:lstStyle/>
          <a:p>
            <a:endParaRPr lang="ru-RU" sz="6400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2571744"/>
          <a:ext cx="692948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 anchor="t">
            <a:normAutofit fontScale="90000"/>
          </a:bodyPr>
          <a:lstStyle/>
          <a:p>
            <a:pPr algn="just"/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4091968" cy="55721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400" dirty="0" smtClean="0"/>
              <a:t>Нормальное поведение -  </a:t>
            </a:r>
            <a:endParaRPr lang="en-US" sz="3400" dirty="0" smtClean="0"/>
          </a:p>
          <a:p>
            <a:pPr algn="just">
              <a:buNone/>
            </a:pPr>
            <a:r>
              <a:rPr lang="ru-RU" sz="3400" dirty="0" smtClean="0"/>
              <a:t>нормативно-одобряемое поведение, не связанное с болезненным расстройством, к тому же характерное для большинства людей.</a:t>
            </a:r>
            <a:endParaRPr lang="en-US" sz="34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en-US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психопатологическое, </a:t>
            </a:r>
          </a:p>
          <a:p>
            <a:pPr algn="just"/>
            <a:r>
              <a:rPr lang="ru-RU" sz="2800" dirty="0" smtClean="0"/>
              <a:t>социально-нормативное</a:t>
            </a:r>
          </a:p>
          <a:p>
            <a:pPr algn="just"/>
            <a:r>
              <a:rPr lang="ru-RU" sz="2800" dirty="0" err="1" smtClean="0"/>
              <a:t>индивидуально-психологическле</a:t>
            </a: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785794"/>
            <a:ext cx="3749040" cy="52340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 smtClean="0"/>
              <a:t>Анормальное поведение</a:t>
            </a:r>
            <a:endParaRPr lang="en-US" sz="29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</p:txBody>
      </p:sp>
      <p:sp>
        <p:nvSpPr>
          <p:cNvPr id="5" name="Пятно 1 4"/>
          <p:cNvSpPr/>
          <p:nvPr/>
        </p:nvSpPr>
        <p:spPr>
          <a:xfrm>
            <a:off x="5143504" y="1142984"/>
            <a:ext cx="3500462" cy="178595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5008" y="164305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нормативно-неодобряемое</a:t>
            </a:r>
            <a:endParaRPr lang="ru-RU" dirty="0"/>
          </a:p>
        </p:txBody>
      </p:sp>
      <p:sp>
        <p:nvSpPr>
          <p:cNvPr id="7" name="Пятно 2 6"/>
          <p:cNvSpPr/>
          <p:nvPr/>
        </p:nvSpPr>
        <p:spPr>
          <a:xfrm>
            <a:off x="4786314" y="2571744"/>
            <a:ext cx="4357686" cy="221457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патологическое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4857752" y="4572008"/>
            <a:ext cx="4071966" cy="2000264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нестандартное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857224" y="3929066"/>
            <a:ext cx="3643338" cy="714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28662" y="3929066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нормальность/</a:t>
            </a:r>
            <a:r>
              <a:rPr lang="ru-RU" dirty="0" err="1" smtClean="0"/>
              <a:t>аномальность</a:t>
            </a:r>
            <a:r>
              <a:rPr lang="ru-RU" dirty="0" smtClean="0"/>
              <a:t> поведения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 anchor="t">
            <a:normAutofit fontScale="90000"/>
          </a:bodyPr>
          <a:lstStyle/>
          <a:p>
            <a:r>
              <a:rPr lang="ru-RU" sz="3600" dirty="0" smtClean="0"/>
              <a:t>Социально-нормативный критерий.</a:t>
            </a:r>
            <a:br>
              <a:rPr lang="ru-RU" sz="3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57256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Уровень социальной адаптации личности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857224" y="1500174"/>
          <a:ext cx="7429552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D:\Мои ДОКУМЕНТЫ\мои\Деф. семинар\2011-2012 ДС\одна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786322"/>
            <a:ext cx="1525715" cy="19335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099" name="Picture 3" descr="D:\Мои ДОКУМЕНТЫ\мои\Деф. семинар\2011-2012 ДС\учеб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214554"/>
            <a:ext cx="1982800" cy="17420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098" name="Picture 2" descr="D:\Мои ДОКУМЕНТЫ\мои\Деф. семинар\2011-2012 ДС\од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571480"/>
            <a:ext cx="1428760" cy="2223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dirty="0" err="1" smtClean="0"/>
              <a:t>Дезадаптация</a:t>
            </a:r>
            <a:r>
              <a:rPr lang="ru-RU" sz="2200" dirty="0" smtClean="0"/>
              <a:t> - это состояние сниженной способности (нежелания, неумения) принимать и выполнять требования среды как личностно значимые, а также реализовывать свою индивидуальность в конкретных социальных условиях.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 anchor="ctr"/>
          <a:lstStyle/>
          <a:p>
            <a:endParaRPr lang="ru-RU" dirty="0" smtClean="0"/>
          </a:p>
          <a:p>
            <a:r>
              <a:rPr lang="ru-RU" dirty="0" smtClean="0"/>
              <a:t>Индивидуальные проявления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r">
              <a:buFont typeface="Wingdings" pitchFamily="2" charset="2"/>
              <a:buChar char="ü"/>
            </a:pPr>
            <a:r>
              <a:rPr lang="ru-RU" sz="4500" dirty="0" smtClean="0"/>
              <a:t>сниженная </a:t>
            </a:r>
            <a:r>
              <a:rPr lang="ru-RU" sz="4500" dirty="0" err="1" smtClean="0"/>
              <a:t>обучаемость</a:t>
            </a:r>
            <a:r>
              <a:rPr lang="ru-RU" sz="4500" dirty="0" smtClean="0"/>
              <a:t>,</a:t>
            </a:r>
          </a:p>
          <a:p>
            <a:pPr algn="r">
              <a:buFont typeface="Wingdings" pitchFamily="2" charset="2"/>
              <a:buChar char="ü"/>
            </a:pPr>
            <a:r>
              <a:rPr lang="ru-RU" sz="4500" dirty="0" smtClean="0"/>
              <a:t>неспособность зарабатывать своим трудом; </a:t>
            </a:r>
          </a:p>
          <a:p>
            <a:pPr algn="r">
              <a:buFont typeface="Wingdings" pitchFamily="2" charset="2"/>
              <a:buChar char="ü"/>
            </a:pPr>
            <a:r>
              <a:rPr lang="ru-RU" sz="4500" dirty="0" smtClean="0"/>
              <a:t> хроническая или выраженная </a:t>
            </a:r>
            <a:r>
              <a:rPr lang="ru-RU" sz="4500" dirty="0" err="1" smtClean="0"/>
              <a:t>неуспешность</a:t>
            </a:r>
            <a:r>
              <a:rPr lang="ru-RU" sz="4500" dirty="0" smtClean="0"/>
              <a:t> в жизненно важных сферах;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dirty="0" smtClean="0"/>
              <a:t>конфликты с законом;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dirty="0" smtClean="0"/>
              <a:t>изоляция.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"/>
          </p:nvPr>
        </p:nvSpPr>
        <p:spPr/>
        <p:txBody>
          <a:bodyPr>
            <a:noAutofit/>
          </a:bodyPr>
          <a:lstStyle/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негативная внутренняя установка по отношению к социальным требованиям (несогласие с ними, непонимание, протест, оппозиция);</a:t>
            </a:r>
          </a:p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завышенные претензии к окружающим при стремлении самому избегать ответственности, эгоцентризм; </a:t>
            </a:r>
          </a:p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хронический эмоциональный дискомфорт; </a:t>
            </a:r>
          </a:p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 неэффективность </a:t>
            </a:r>
            <a:r>
              <a:rPr lang="ru-RU" sz="1600" dirty="0" err="1" smtClean="0"/>
              <a:t>саморегуляции</a:t>
            </a:r>
            <a:r>
              <a:rPr lang="ru-RU" sz="1600" dirty="0" smtClean="0"/>
              <a:t>; </a:t>
            </a:r>
          </a:p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конфликтность и слабая развитость коммуникативных умений; </a:t>
            </a:r>
          </a:p>
          <a:p>
            <a:pPr marL="36000" indent="0" algn="just">
              <a:buFont typeface="Wingdings" pitchFamily="2" charset="2"/>
              <a:buChar char="ü"/>
            </a:pPr>
            <a:r>
              <a:rPr lang="ru-RU" sz="1600" dirty="0" smtClean="0"/>
              <a:t>когнитивные искажения реальности.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914400" y="1500174"/>
            <a:ext cx="3733800" cy="709626"/>
          </a:xfrm>
        </p:spPr>
        <p:txBody>
          <a:bodyPr anchor="ctr"/>
          <a:lstStyle/>
          <a:p>
            <a:r>
              <a:rPr lang="ru-RU" dirty="0" smtClean="0"/>
              <a:t>Социальные проявления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81454" cy="1481134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ru-RU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928662" y="3071810"/>
            <a:ext cx="3714776" cy="1428760"/>
          </a:xfrm>
          <a:prstGeom prst="flowChartPunchedTap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позитивные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just"/>
            <a:r>
              <a:rPr lang="ru-RU" sz="2400" dirty="0" smtClean="0"/>
              <a:t>Отклоняющееся поведение -поведение, отклоняющееся не от всякой социальной нормы, а только от наиболее важной, невыполнение которой действительно угрожает благополучию человека или общества.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1338258"/>
          </a:xfrm>
        </p:spPr>
        <p:txBody>
          <a:bodyPr>
            <a:normAutofit/>
          </a:bodyPr>
          <a:lstStyle/>
          <a:p>
            <a:pPr marL="72000" indent="0" algn="ctr"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1357298"/>
            <a:ext cx="642942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dirty="0" err="1" smtClean="0"/>
              <a:t>Ю.А.Клейберг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2" name="7-конечная звезда 11"/>
          <p:cNvSpPr/>
          <p:nvPr/>
        </p:nvSpPr>
        <p:spPr>
          <a:xfrm>
            <a:off x="857224" y="1285860"/>
            <a:ext cx="3857652" cy="1785950"/>
          </a:xfrm>
          <a:prstGeom prst="star7">
            <a:avLst/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негативные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одержимое 8"/>
          <p:cNvSpPr txBox="1">
            <a:spLocks/>
          </p:cNvSpPr>
          <p:nvPr/>
        </p:nvSpPr>
        <p:spPr>
          <a:xfrm>
            <a:off x="857224" y="1428736"/>
            <a:ext cx="3749040" cy="13382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200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286124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7" name="7-конечная звезда 16"/>
          <p:cNvSpPr/>
          <p:nvPr/>
        </p:nvSpPr>
        <p:spPr>
          <a:xfrm>
            <a:off x="857224" y="4500570"/>
            <a:ext cx="3643338" cy="1928826"/>
          </a:xfrm>
          <a:prstGeom prst="star7">
            <a:avLst>
              <a:gd name="adj" fmla="val 41326"/>
              <a:gd name="hf" fmla="val 102572"/>
              <a:gd name="vf" fmla="val 105210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социально-нейтральные 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29190" y="1428736"/>
            <a:ext cx="3714776" cy="1500198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072066" y="1500174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err="1" smtClean="0"/>
              <a:t>антисоциальное</a:t>
            </a:r>
            <a:r>
              <a:rPr lang="ru-RU" sz="2800" dirty="0" smtClean="0"/>
              <a:t> (</a:t>
            </a:r>
            <a:r>
              <a:rPr lang="ru-RU" sz="2800" dirty="0" err="1" smtClean="0"/>
              <a:t>делинквентное</a:t>
            </a:r>
            <a:r>
              <a:rPr lang="ru-RU" sz="2800" dirty="0" smtClean="0"/>
              <a:t>) поведение </a:t>
            </a:r>
            <a:endParaRPr lang="ru-RU" sz="28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29190" y="3071810"/>
            <a:ext cx="3786214" cy="1571636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072066" y="3143248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асоциальное (аморальное) поведение </a:t>
            </a:r>
            <a:endParaRPr lang="ru-RU" sz="28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57752" y="4786322"/>
            <a:ext cx="3786214" cy="1571636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857752" y="4857760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err="1" smtClean="0"/>
              <a:t>аутодеструктивное</a:t>
            </a:r>
            <a:r>
              <a:rPr lang="ru-RU" sz="2800" dirty="0" smtClean="0"/>
              <a:t> (</a:t>
            </a:r>
            <a:r>
              <a:rPr lang="ru-RU" sz="2800" dirty="0" err="1" smtClean="0"/>
              <a:t>саморазрушительное</a:t>
            </a:r>
            <a:r>
              <a:rPr lang="ru-RU" sz="2800" dirty="0" smtClean="0"/>
              <a:t>) </a:t>
            </a:r>
          </a:p>
          <a:p>
            <a:pPr algn="ctr"/>
            <a:r>
              <a:rPr lang="ru-RU" sz="2800" dirty="0" smtClean="0"/>
              <a:t>поведение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/>
      <p:bldP spid="11" grpId="0" animBg="1"/>
      <p:bldP spid="12" grpId="0" animBg="1"/>
      <p:bldP spid="17" grpId="0" animBg="1"/>
      <p:bldP spid="29" grpId="0" animBg="1"/>
      <p:bldP spid="31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ages-partners.google.com/images?q=tbn:ANd9GcTOvGhPH_tC_VQkctx9jeCHo64PgzAOzp5pzmSPlZquhOukOnZ_ZBGiPw:http://1.bp.blogspot.com/_Z3wCLGvlR0w/S6Mm8ZNqGsI/AAAAAAAAABY/CGUeMFSI4hs/s200/agr_0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357694"/>
            <a:ext cx="178595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2547938"/>
            <a:ext cx="8858280" cy="4095772"/>
          </a:xfrm>
        </p:spPr>
        <p:txBody>
          <a:bodyPr>
            <a:normAutofit lnSpcReduction="10000"/>
          </a:bodyPr>
          <a:lstStyle/>
          <a:p>
            <a:r>
              <a:rPr lang="ru-RU" u="sng" dirty="0" smtClean="0"/>
              <a:t>от 5 до 12 лет </a:t>
            </a:r>
          </a:p>
          <a:p>
            <a:r>
              <a:rPr lang="ru-RU" dirty="0" smtClean="0"/>
              <a:t>насилие по отношению к младшим детям или сверстникам, жестокое обращение с животными, воровство, мелкое </a:t>
            </a:r>
          </a:p>
          <a:p>
            <a:r>
              <a:rPr lang="ru-RU" dirty="0" smtClean="0"/>
              <a:t>хулиганство, разрушение имущества, поджоги. </a:t>
            </a:r>
          </a:p>
          <a:p>
            <a:r>
              <a:rPr lang="ru-RU" u="sng" dirty="0" smtClean="0"/>
              <a:t>У подростков (от 13 лет) </a:t>
            </a:r>
          </a:p>
          <a:p>
            <a:r>
              <a:rPr lang="ru-RU" dirty="0" smtClean="0"/>
              <a:t>хулиганство, кражи, грабежи, вандализм, </a:t>
            </a:r>
            <a:endParaRPr lang="en-US" dirty="0" smtClean="0"/>
          </a:p>
          <a:p>
            <a:r>
              <a:rPr lang="ru-RU" dirty="0" smtClean="0"/>
              <a:t>физическое насилие, торговля наркотиками.</a:t>
            </a:r>
          </a:p>
          <a:p>
            <a:r>
              <a:rPr lang="ru-RU" u="sng" dirty="0" smtClean="0"/>
              <a:t>У взрослых людей (старше 18 лет) </a:t>
            </a:r>
          </a:p>
          <a:p>
            <a:r>
              <a:rPr lang="ru-RU" dirty="0" smtClean="0"/>
              <a:t>правонарушения, влекущие за собой уголовную или гражданскую ответственность и соответствующее наказание. </a:t>
            </a:r>
          </a:p>
          <a:p>
            <a:endParaRPr lang="ru-RU" dirty="0"/>
          </a:p>
        </p:txBody>
      </p:sp>
      <p:pic>
        <p:nvPicPr>
          <p:cNvPr id="1026" name="Picture 2" descr="D:\Мои ДОКУМЕНТЫ\мои\Деф. семинар\2011-2012 ДС\с животным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2500306"/>
            <a:ext cx="1285884" cy="1700217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2171723"/>
          </a:xfrm>
        </p:spPr>
        <p:txBody>
          <a:bodyPr anchor="ctr">
            <a:normAutofit fontScale="90000"/>
          </a:bodyPr>
          <a:lstStyle/>
          <a:p>
            <a:r>
              <a:rPr lang="ru-RU" sz="3100" dirty="0" err="1" smtClean="0"/>
              <a:t>Антисоциальное</a:t>
            </a:r>
            <a:r>
              <a:rPr lang="ru-RU" sz="3100" dirty="0" smtClean="0"/>
              <a:t> (</a:t>
            </a:r>
            <a:r>
              <a:rPr lang="ru-RU" sz="3100" dirty="0" err="1" smtClean="0"/>
              <a:t>делинквентное</a:t>
            </a:r>
            <a:r>
              <a:rPr lang="ru-RU" sz="3100" dirty="0" smtClean="0"/>
              <a:t>) поведение - это поведение, противоречащее правовым нормам, угрожающее социальному порядку и благополучию окружающих людей. Оно включает любые действия или бездействия, запрещенные законодательством.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D:\Мои ДОКУМЕНТЫ\мои\Деф. семинар\2011-2012 ДС\попрошай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189" y="4714884"/>
            <a:ext cx="1447063" cy="2012580"/>
          </a:xfrm>
          <a:prstGeom prst="rect">
            <a:avLst/>
          </a:prstGeom>
          <a:noFill/>
        </p:spPr>
      </p:pic>
      <p:pic>
        <p:nvPicPr>
          <p:cNvPr id="2050" name="Picture 2" descr="D:\Мои ДОКУМЕНТЫ\мои\Деф. семинар\2011-2012 ДС\бродяг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076" y="2747179"/>
            <a:ext cx="1515966" cy="13247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just"/>
            <a:r>
              <a:rPr lang="ru-RU" sz="2800" dirty="0" smtClean="0"/>
              <a:t>Асоциальное поведение - это поведение, уклоняющееся от выполнения морально-нравственных норм, непосредственно угрожающее благополучию межличностных отношений.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801004" cy="762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42910" y="1643050"/>
            <a:ext cx="8043890" cy="1000132"/>
          </a:xfrm>
        </p:spPr>
        <p:txBody>
          <a:bodyPr anchor="ctr"/>
          <a:lstStyle/>
          <a:p>
            <a:r>
              <a:rPr lang="ru-RU" sz="1800" dirty="0" smtClean="0"/>
              <a:t>Агрессивное поведение, сексуальные девиации, (беспорядочные половые связи, проституция, совращение, </a:t>
            </a:r>
            <a:r>
              <a:rPr lang="ru-RU" sz="1800" dirty="0" err="1" smtClean="0"/>
              <a:t>вуайеризм</a:t>
            </a:r>
            <a:r>
              <a:rPr lang="ru-RU" sz="1800" dirty="0" smtClean="0"/>
              <a:t>, эксгибиционизм и др.), вовлеченность в азартные игры на деньги, бродяжничество, иждивенчество.</a:t>
            </a:r>
            <a:endParaRPr lang="en-US" sz="1800" dirty="0" smtClean="0"/>
          </a:p>
          <a:p>
            <a:endParaRPr lang="ru-RU" sz="1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714620"/>
            <a:ext cx="4505356" cy="38576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У детей </a:t>
            </a:r>
            <a:endParaRPr lang="en-US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ru-RU" dirty="0" smtClean="0"/>
              <a:t>побеги из дома,</a:t>
            </a:r>
            <a:endParaRPr lang="en-US" dirty="0" smtClean="0"/>
          </a:p>
          <a:p>
            <a:pPr algn="r">
              <a:buNone/>
            </a:pPr>
            <a:r>
              <a:rPr lang="ru-RU" dirty="0" smtClean="0"/>
              <a:t>          бродяжничество,</a:t>
            </a:r>
            <a:endParaRPr lang="en-US" dirty="0" smtClean="0"/>
          </a:p>
          <a:p>
            <a:pPr algn="ctr">
              <a:buNone/>
            </a:pPr>
            <a:r>
              <a:rPr lang="ru-RU" dirty="0" smtClean="0"/>
              <a:t>школьные прогулы,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агрессивное поведение,</a:t>
            </a:r>
          </a:p>
          <a:p>
            <a:pPr algn="just">
              <a:buNone/>
            </a:pPr>
            <a:r>
              <a:rPr lang="ru-RU" dirty="0" smtClean="0"/>
              <a:t>злословие, ложь,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воровство,</a:t>
            </a:r>
            <a:endParaRPr lang="en-US" dirty="0" smtClean="0"/>
          </a:p>
          <a:p>
            <a:pPr algn="just">
              <a:buNone/>
            </a:pPr>
            <a:r>
              <a:rPr lang="ru-RU" dirty="0" smtClean="0"/>
              <a:t>вымогательство</a:t>
            </a:r>
          </a:p>
          <a:p>
            <a:pPr algn="just">
              <a:buNone/>
            </a:pPr>
            <a:r>
              <a:rPr lang="ru-RU" dirty="0" smtClean="0"/>
              <a:t>(попрошайничество).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953000" y="2643182"/>
            <a:ext cx="3976718" cy="385765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В подростковом возрасте </a:t>
            </a:r>
          </a:p>
          <a:p>
            <a:pPr>
              <a:buNone/>
            </a:pPr>
            <a:r>
              <a:rPr lang="ru-RU" sz="2900" dirty="0" smtClean="0"/>
              <a:t>уходы из дома, </a:t>
            </a:r>
          </a:p>
          <a:p>
            <a:pPr>
              <a:buNone/>
            </a:pPr>
            <a:r>
              <a:rPr lang="ru-RU" sz="2900" dirty="0" smtClean="0"/>
              <a:t>бродяжничество,</a:t>
            </a:r>
          </a:p>
          <a:p>
            <a:pPr>
              <a:buNone/>
            </a:pPr>
            <a:r>
              <a:rPr lang="ru-RU" sz="2900" dirty="0" smtClean="0"/>
              <a:t>школьные прогулы</a:t>
            </a:r>
          </a:p>
          <a:p>
            <a:pPr>
              <a:buNone/>
            </a:pPr>
            <a:r>
              <a:rPr lang="ru-RU" sz="2900" dirty="0" smtClean="0"/>
              <a:t>или отказ от обучения, </a:t>
            </a:r>
          </a:p>
          <a:p>
            <a:pPr>
              <a:buNone/>
            </a:pPr>
            <a:r>
              <a:rPr lang="ru-RU" sz="2900" dirty="0" smtClean="0"/>
              <a:t>ложь, агрессивное поведение,</a:t>
            </a:r>
          </a:p>
          <a:p>
            <a:pPr>
              <a:buNone/>
            </a:pPr>
            <a:r>
              <a:rPr lang="ru-RU" sz="2900" dirty="0" smtClean="0"/>
              <a:t>промискуитет (беспорядочные половые связи), </a:t>
            </a:r>
          </a:p>
          <a:p>
            <a:pPr>
              <a:buNone/>
            </a:pPr>
            <a:r>
              <a:rPr lang="ru-RU" sz="2900" dirty="0" smtClean="0"/>
              <a:t>граффити (настенные рисунки и надписи непристойного характера), </a:t>
            </a:r>
          </a:p>
          <a:p>
            <a:pPr>
              <a:buNone/>
            </a:pPr>
            <a:r>
              <a:rPr lang="ru-RU" sz="2900" dirty="0" err="1" smtClean="0"/>
              <a:t>субкультуральные</a:t>
            </a:r>
            <a:r>
              <a:rPr lang="ru-RU" sz="2900" dirty="0" smtClean="0"/>
              <a:t> девиации</a:t>
            </a:r>
          </a:p>
          <a:p>
            <a:pPr>
              <a:buNone/>
            </a:pPr>
            <a:r>
              <a:rPr lang="ru-RU" sz="2900" dirty="0" smtClean="0"/>
              <a:t>(сленг, </a:t>
            </a:r>
            <a:r>
              <a:rPr lang="ru-RU" sz="2900" dirty="0" err="1" smtClean="0"/>
              <a:t>шрамирование</a:t>
            </a:r>
            <a:r>
              <a:rPr lang="ru-RU" sz="2900" dirty="0" smtClean="0"/>
              <a:t>, татуировки).</a:t>
            </a:r>
          </a:p>
          <a:p>
            <a:endParaRPr lang="ru-RU" dirty="0"/>
          </a:p>
        </p:txBody>
      </p:sp>
      <p:pic>
        <p:nvPicPr>
          <p:cNvPr id="2054" name="Picture 6" descr="D:\Мои ДОКУМЕНТЫ\мои\Деф. семинар\2011-2012 ДС\закры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928934"/>
            <a:ext cx="1607355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360</TotalTime>
  <Words>1015</Words>
  <Application>Microsoft Office PowerPoint</Application>
  <PresentationFormat>Экран (4:3)</PresentationFormat>
  <Paragraphs>175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Справедливость</vt:lpstr>
      <vt:lpstr>Социально- нормативное поведение.</vt:lpstr>
      <vt:lpstr>ПОВЕДЕНИЕ -  присущее живым существам взаимодействие с окружающей средой, опосредованное их внешней и внутренней активностью  </vt:lpstr>
      <vt:lpstr>поведение  формируется и реализуется в обществе;  тесная связь с речевой регуляцией и целеполаганием.</vt:lpstr>
      <vt:lpstr>Слайд 4</vt:lpstr>
      <vt:lpstr>Социально-нормативный критерий.     </vt:lpstr>
      <vt:lpstr> Дезадаптация - это состояние сниженной способности (нежелания, неумения) принимать и выполнять требования среды как личностно значимые, а также реализовывать свою индивидуальность в конкретных социальных условиях. </vt:lpstr>
      <vt:lpstr>Отклоняющееся поведение -поведение, отклоняющееся не от всякой социальной нормы, а только от наиболее важной, невыполнение которой действительно угрожает благополучию человека или общества.</vt:lpstr>
      <vt:lpstr>Антисоциальное (делинквентное) поведение - это поведение, противоречащее правовым нормам, угрожающее социальному порядку и благополучию окружающих людей. Оно включает любые действия или бездействия, запрещенные законодательством. </vt:lpstr>
      <vt:lpstr>Асоциальное поведение - это поведение, уклоняющееся от выполнения морально-нравственных норм, непосредственно угрожающее благополучию межличностных отношений.</vt:lpstr>
      <vt:lpstr>Аутодеструктивное (саморазрушительное поведение) - это поведение, отклоняющееся от медицинских и психологических норм, угрожающее целостности и развитию самой личности.</vt:lpstr>
      <vt:lpstr>Социальное поведение</vt:lpstr>
      <vt:lpstr>Особенности детей с интеллектуальной недостаточностью,  затрудняющие процесс воспитания  их   социально-нормативного поведения. </vt:lpstr>
      <vt:lpstr>Воспитательно-коррекционное воздействие </vt:lpstr>
      <vt:lpstr>Методы воспитательной работы  </vt:lpstr>
      <vt:lpstr>Стимулирующие методы </vt:lpstr>
      <vt:lpstr>Требования  к нравственно-правовому просвещению</vt:lpstr>
      <vt:lpstr>Приемы работы </vt:lpstr>
      <vt:lpstr>Слайд 18</vt:lpstr>
      <vt:lpstr>РЕЗЮМЕ  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 нормативное поведение.</dc:title>
  <dc:creator>БОЛЬНОВЫ</dc:creator>
  <cp:lastModifiedBy>БОЛЬНОВЫ</cp:lastModifiedBy>
  <cp:revision>41</cp:revision>
  <dcterms:created xsi:type="dcterms:W3CDTF">2011-10-16T15:41:03Z</dcterms:created>
  <dcterms:modified xsi:type="dcterms:W3CDTF">2011-11-10T16:45:33Z</dcterms:modified>
</cp:coreProperties>
</file>