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6" r:id="rId18"/>
    <p:sldId id="272" r:id="rId19"/>
    <p:sldId id="273" r:id="rId20"/>
    <p:sldId id="275" r:id="rId21"/>
    <p:sldId id="277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22" autoAdjust="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Устный журнал 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Село, в котором я живу!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Председатели колхоза «Рассвет»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Изображение 01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2357454" cy="2357454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1500174"/>
            <a:ext cx="345598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Животноводы 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3073" name="Picture 1" descr="C:\Documents and Settings\комп\Рабочий стол\кл. час\0931411515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4286250" cy="2438400"/>
          </a:xfrm>
          <a:prstGeom prst="rect">
            <a:avLst/>
          </a:prstGeom>
          <a:noFill/>
        </p:spPr>
      </p:pic>
      <p:pic>
        <p:nvPicPr>
          <p:cNvPr id="3074" name="Picture 2" descr="C:\Documents and Settings\комп\Рабочий стол\кл. час\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6190"/>
            <a:ext cx="428625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Механизаторы 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049" name="Picture 1" descr="C:\Documents and Settings\комп\Рабочий стол\кл. час\PAXAPI001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9761" y="1714487"/>
            <a:ext cx="2589231" cy="2307235"/>
          </a:xfrm>
          <a:prstGeom prst="rect">
            <a:avLst/>
          </a:prstGeom>
          <a:noFill/>
        </p:spPr>
      </p:pic>
      <p:pic>
        <p:nvPicPr>
          <p:cNvPr id="2050" name="Picture 2" descr="C:\Documents and Settings\комп\Рабочий стол\кл. час\Rog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071810"/>
            <a:ext cx="428625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Воспитатели и учителя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5602" name="Picture 2" descr="C:\Documents and Settings\комп\Рабочий стол\кл. час\IMG_53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85860"/>
            <a:ext cx="3571868" cy="2678901"/>
          </a:xfrm>
          <a:prstGeom prst="rect">
            <a:avLst/>
          </a:prstGeom>
          <a:noFill/>
        </p:spPr>
      </p:pic>
      <p:pic>
        <p:nvPicPr>
          <p:cNvPr id="6" name="Рисунок 5" descr="D:\Мои документы\1 сентября.2010\DSC0194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2714620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2" y="285728"/>
            <a:ext cx="45886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5720" y="3214686"/>
            <a:ext cx="4344175" cy="32575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Спортсмены 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6626" name="Picture 2" descr="C:\Documents and Settings\комп\Рабочий стол\кл. час\60711 0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571612"/>
            <a:ext cx="3105153" cy="2328865"/>
          </a:xfrm>
          <a:prstGeom prst="rect">
            <a:avLst/>
          </a:prstGeom>
          <a:noFill/>
        </p:spPr>
      </p:pic>
      <p:pic>
        <p:nvPicPr>
          <p:cNvPr id="26627" name="Picture 3" descr="C:\Documents and Settings\комп\Рабочий стол\кл. час\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643050"/>
            <a:ext cx="2357454" cy="1643071"/>
          </a:xfrm>
          <a:prstGeom prst="rect">
            <a:avLst/>
          </a:prstGeom>
          <a:noFill/>
        </p:spPr>
      </p:pic>
      <p:pic>
        <p:nvPicPr>
          <p:cNvPr id="26628" name="Picture 4" descr="C:\Documents and Settings\комп\Рабочий стол\кл. час\0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571612"/>
            <a:ext cx="1785950" cy="1714512"/>
          </a:xfrm>
          <a:prstGeom prst="rect">
            <a:avLst/>
          </a:prstGeom>
          <a:noFill/>
        </p:spPr>
      </p:pic>
      <p:pic>
        <p:nvPicPr>
          <p:cNvPr id="8" name="Рисунок 7" descr="C:\Documents and Settings\комп\Рабочий стол\кл. час\IMG_6327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6" y="3500438"/>
            <a:ext cx="378621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Почетные граждане села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7650" name="Picture 2" descr="C:\Documents and Settings\комп\Рабочий стол\кл. час\IMG_62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357298"/>
            <a:ext cx="4286280" cy="3214710"/>
          </a:xfrm>
          <a:prstGeom prst="rect">
            <a:avLst/>
          </a:prstGeom>
          <a:noFill/>
        </p:spPr>
      </p:pic>
      <p:pic>
        <p:nvPicPr>
          <p:cNvPr id="27651" name="Picture 3" descr="C:\Documents and Settings\комп\Рабочий стол\кл. час\60711 0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48221" y="3786166"/>
            <a:ext cx="4095779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885370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страница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Край, ты мой,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навек любимый!</a:t>
            </a: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Привет тебе, мой край родной,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С твоими темными лесами,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С твоей великою рекой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И с необъятными полями!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Привет тебе, народ родимый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Герой труда неутомимый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Среди зимы и в летний зной!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Привет тебе, мой край родной!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873687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страница.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Творческая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страница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Историческая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группа. Создайте путеводитель села, используя фотографии и рисунки. Проведите заочную экскурсию.</a:t>
            </a:r>
          </a:p>
          <a:p>
            <a:r>
              <a:rPr lang="ru-RU" dirty="0" smtClean="0"/>
              <a:t>2 группа. Выполните коллективный проект на тему «Село в будущем». Составьте рекомендации о том, как достигнуть цели проекта.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831407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страница.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Итоговая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О красоте о людях нашего села можно рассказывать много. Наш  край  - это частица большой и прекрасной страны. Забота  о   родном  крае- это значит забота о Родине. Пусть в наших садах, лесах пышно растут деревья, спокойно поют птицы. Пусть в родниках и колодцах вода будет чиста и прозрачна, пусть в прудах и озерах будет много рыбы. Все это – наше с вами богатство. Любить свою природу - это, значит, и беречь ее, и заботиться о ней, и дружить с нею!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 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Добротой земля моя прекрасна.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Так давай на долгие века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Сохраним земле ее богатства-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Эти рощи, реки и луга!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hlink"/>
                </a:solidFill>
              </a:rPr>
              <a:t>Как возникло село </a:t>
            </a:r>
            <a:r>
              <a:rPr lang="ru-RU" b="1" dirty="0" err="1" smtClean="0">
                <a:solidFill>
                  <a:schemeClr val="hlink"/>
                </a:solidFill>
              </a:rPr>
              <a:t>Чекрушево</a:t>
            </a:r>
            <a:endParaRPr lang="ru-RU" b="1" dirty="0"/>
          </a:p>
        </p:txBody>
      </p:sp>
      <p:pic>
        <p:nvPicPr>
          <p:cNvPr id="4" name="Picture 4" descr="братья%20михалев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000760" y="2214554"/>
            <a:ext cx="2427433" cy="3312782"/>
          </a:xfrm>
        </p:spPr>
      </p:pic>
      <p:sp>
        <p:nvSpPr>
          <p:cNvPr id="5" name="Прямоугольник 4"/>
          <p:cNvSpPr/>
          <p:nvPr/>
        </p:nvSpPr>
        <p:spPr>
          <a:xfrm>
            <a:off x="1500166" y="2071678"/>
            <a:ext cx="33575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Verdana" pitchFamily="34" charset="0"/>
              </a:rPr>
              <a:t>Первые жители </a:t>
            </a:r>
            <a:r>
              <a:rPr lang="uk-UA" b="1" dirty="0" smtClean="0">
                <a:latin typeface="Verdana" pitchFamily="34" charset="0"/>
              </a:rPr>
              <a:t>села</a:t>
            </a:r>
            <a:r>
              <a:rPr lang="ru-RU" b="1" dirty="0" smtClean="0">
                <a:latin typeface="Verdana" pitchFamily="34" charset="0"/>
              </a:rPr>
              <a:t> строили </a:t>
            </a:r>
            <a:r>
              <a:rPr lang="uk-UA" b="1" dirty="0" err="1" smtClean="0">
                <a:latin typeface="Verdana" pitchFamily="34" charset="0"/>
              </a:rPr>
              <a:t>небольшие</a:t>
            </a:r>
            <a:r>
              <a:rPr lang="uk-UA" b="1" dirty="0" smtClean="0">
                <a:latin typeface="Verdana" pitchFamily="34" charset="0"/>
              </a:rPr>
              <a:t> </a:t>
            </a:r>
            <a:r>
              <a:rPr lang="ru-RU" b="1" dirty="0" smtClean="0">
                <a:latin typeface="Verdana" pitchFamily="34" charset="0"/>
              </a:rPr>
              <a:t>из</a:t>
            </a:r>
            <a:r>
              <a:rPr lang="uk-UA" b="1" dirty="0" err="1" smtClean="0">
                <a:latin typeface="Verdana" pitchFamily="34" charset="0"/>
              </a:rPr>
              <a:t>бы</a:t>
            </a:r>
            <a:r>
              <a:rPr lang="uk-UA" b="1" dirty="0" smtClean="0">
                <a:latin typeface="Verdana" pitchFamily="34" charset="0"/>
              </a:rPr>
              <a:t> и землянки</a:t>
            </a:r>
            <a:r>
              <a:rPr lang="ru-RU" b="1" dirty="0" smtClean="0">
                <a:latin typeface="Verdana" pitchFamily="34" charset="0"/>
              </a:rPr>
              <a:t>. </a:t>
            </a:r>
            <a:br>
              <a:rPr lang="ru-RU" b="1" dirty="0" smtClean="0">
                <a:latin typeface="Verdana" pitchFamily="34" charset="0"/>
              </a:rPr>
            </a:br>
            <a:r>
              <a:rPr lang="ru-RU" b="1" dirty="0" smtClean="0">
                <a:latin typeface="Verdana" pitchFamily="34" charset="0"/>
              </a:rPr>
              <a:t>  В 1624 г. в д. </a:t>
            </a:r>
            <a:r>
              <a:rPr lang="ru-RU" b="1" dirty="0" err="1" smtClean="0">
                <a:latin typeface="Verdana" pitchFamily="34" charset="0"/>
              </a:rPr>
              <a:t>Чекруша</a:t>
            </a:r>
            <a:r>
              <a:rPr lang="ru-RU" b="1" dirty="0" smtClean="0">
                <a:latin typeface="Verdana" pitchFamily="34" charset="0"/>
              </a:rPr>
              <a:t> уже было 4 двора да две землянки, в них жило 8 пашенных крестьян. В этом году было еще подселено 10 крестьян «из опальных людей и тутошнего прибору».</a:t>
            </a:r>
            <a:endParaRPr lang="ru-RU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Улица </a:t>
            </a:r>
            <a:r>
              <a:rPr lang="ru-RU" b="1" dirty="0" err="1" smtClean="0">
                <a:solidFill>
                  <a:srgbClr val="7030A0"/>
                </a:solidFill>
              </a:rPr>
              <a:t>Избышева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76131" y="1600200"/>
            <a:ext cx="2991738" cy="4525963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Улица Советская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85720" y="1357298"/>
            <a:ext cx="4057661" cy="3043246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143372" y="3357562"/>
            <a:ext cx="4675192" cy="2950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Улица Зеленая, детский садик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362994" y="1600200"/>
            <a:ext cx="6418011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Улица Первомайская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857364"/>
            <a:ext cx="4143372" cy="3208524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143372" y="3286124"/>
            <a:ext cx="4745044" cy="33604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Улица Молодежная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786050" y="2000240"/>
            <a:ext cx="4000528" cy="300039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886210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страница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Край наш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славится людьми</a:t>
            </a: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268</Words>
  <PresentationFormat>Экран (4:3)</PresentationFormat>
  <Paragraphs>47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Как возникло село Чекрушево</vt:lpstr>
      <vt:lpstr>Улица Избышева</vt:lpstr>
      <vt:lpstr>Улица Советская</vt:lpstr>
      <vt:lpstr>Улица Зеленая, детский садик</vt:lpstr>
      <vt:lpstr>Улица Первомайская</vt:lpstr>
      <vt:lpstr>Улица Молодежная</vt:lpstr>
      <vt:lpstr>Слайд 9</vt:lpstr>
      <vt:lpstr>Председатели колхоза «Рассвет»</vt:lpstr>
      <vt:lpstr>Животноводы </vt:lpstr>
      <vt:lpstr>Механизаторы </vt:lpstr>
      <vt:lpstr>Воспитатели и учителя</vt:lpstr>
      <vt:lpstr>Слайд 14</vt:lpstr>
      <vt:lpstr>Спортсмены </vt:lpstr>
      <vt:lpstr>Почетные граждане села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12</cp:revision>
  <dcterms:modified xsi:type="dcterms:W3CDTF">2011-11-07T14:43:49Z</dcterms:modified>
</cp:coreProperties>
</file>