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0B2D-08E7-4709-9650-22B97F5C1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910F-A71C-4FA4-91A5-88133B58D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5B9D-63C4-483C-BF3D-74F4BE839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F3E2-17A0-4680-B6AB-D68D3BD66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1AEEF-8BE6-48D5-882B-38F44EFB8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2F9C-A46A-4B02-B177-C4BBA9CB6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AF8D-6F1A-45F3-85B6-2D273D0D0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B77D-5206-4C78-8BCB-AF1FA0F63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4F30D-722F-4E68-ACA9-0E30950B0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D180-DA18-4692-BE4E-8B9BCA782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C278-4C4C-49B3-8118-ED835DA7E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211BED-83D2-471F-9B23-FC5EB2ED6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isnyak.ru/_nw/37/s2022477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258888" y="1412875"/>
            <a:ext cx="6911975" cy="301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СЕМЬ ЧУДЕС</a:t>
            </a:r>
          </a:p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РОССИИ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43050"/>
            <a:ext cx="8403584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Дворцовый комплекс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ПЕТЕРГОФ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 Санкт-Петербургом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000125" y="5715000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Петергоф – летняя парадная резиденция Петра </a:t>
            </a:r>
            <a:r>
              <a:rPr lang="en-US" sz="2000" b="1"/>
              <a:t>I</a:t>
            </a:r>
            <a:r>
              <a:rPr lang="ru-RU" sz="2000" b="1"/>
              <a:t>, расположенная в 25 км от Санкт-Петербурга.</a:t>
            </a:r>
          </a:p>
        </p:txBody>
      </p:sp>
      <p:pic>
        <p:nvPicPr>
          <p:cNvPr id="19458" name="Picture 2" descr="Картинка 18 из 1220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7583" b="6472"/>
          <a:stretch>
            <a:fillRect/>
          </a:stretch>
        </p:blipFill>
        <p:spPr bwMode="auto">
          <a:xfrm>
            <a:off x="2500298" y="214290"/>
            <a:ext cx="4214842" cy="530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----------\Мои документы\Мои рисунки\Санкт Петербург\Фонтаны ночью Петергоф.jpg"/>
          <p:cNvPicPr>
            <a:picLocks noChangeAspect="1" noChangeArrowheads="1"/>
          </p:cNvPicPr>
          <p:nvPr/>
        </p:nvPicPr>
        <p:blipFill>
          <a:blip r:embed="rId2"/>
          <a:srcRect b="5195"/>
          <a:stretch>
            <a:fillRect/>
          </a:stretch>
        </p:blipFill>
        <p:spPr bwMode="auto">
          <a:xfrm>
            <a:off x="285750" y="357188"/>
            <a:ext cx="8618538" cy="521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00063" y="5715000"/>
            <a:ext cx="7215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Название Петергоф в переводе с немецкого означает «Петров двор»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14313" y="5286375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Фонтан Римский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643438" y="5857875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Фонтан Пирамида</a:t>
            </a:r>
          </a:p>
        </p:txBody>
      </p:sp>
      <p:pic>
        <p:nvPicPr>
          <p:cNvPr id="15364" name="Picture 3" descr="C:\Documents and Settings\----------\Мои документы\Мои рисунки\Санкт Петербург\Фонтан Пирамида Петергоф.jpg"/>
          <p:cNvPicPr>
            <a:picLocks noChangeAspect="1" noChangeArrowheads="1"/>
          </p:cNvPicPr>
          <p:nvPr/>
        </p:nvPicPr>
        <p:blipFill>
          <a:blip r:embed="rId2"/>
          <a:srcRect l="11626"/>
          <a:stretch>
            <a:fillRect/>
          </a:stretch>
        </p:blipFill>
        <p:spPr bwMode="auto">
          <a:xfrm>
            <a:off x="4214813" y="2286000"/>
            <a:ext cx="4643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:\Documents and Settings\---\Мои документы\Лена\Фотографии\Санкт Петербург 9 - 17 июля 2009\100_2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9888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61863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Природный памятник</a:t>
            </a:r>
          </a:p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«Столбы выветривания»</a:t>
            </a:r>
          </a:p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республике Коми</a:t>
            </a:r>
          </a:p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----------\Мои документы\Мои рисунки\Столбы выветри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4572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286375" y="1214438"/>
            <a:ext cx="33575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 b="1"/>
              <a:t>Останцы на плато Мань-Пупу-нёр, или, как их ещё называют , «мансийские болваны».</a:t>
            </a:r>
          </a:p>
          <a:p>
            <a:pPr algn="r"/>
            <a:r>
              <a:rPr lang="ru-RU" sz="3200" b="1"/>
              <a:t>Высота столбов от 30 до 42 метров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572428" cy="5509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Собор </a:t>
            </a:r>
          </a:p>
          <a:p>
            <a:pPr algn="ctr"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Василия Блаженного </a:t>
            </a:r>
          </a:p>
          <a:p>
            <a:pPr algn="ctr"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Москве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----------\Мои документы\Мои рисунки\Семь чудес России\собор василия Бла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6715125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643688" y="1428750"/>
            <a:ext cx="23574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/>
              <a:t>Храм Покрова Божьей Матери – главный храм Красной площади.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----------\Мои документы\Мои рисунки\Семь чудес России\собор Василия Бла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0"/>
            <a:ext cx="51181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85720" y="142852"/>
            <a:ext cx="3429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Собор построен в середине </a:t>
            </a:r>
            <a:r>
              <a:rPr lang="en-US" sz="2400" b="1" dirty="0"/>
              <a:t>XVI</a:t>
            </a:r>
            <a:r>
              <a:rPr lang="ru-RU" sz="2400" b="1" dirty="0"/>
              <a:t> века по указу Ивана </a:t>
            </a:r>
            <a:r>
              <a:rPr lang="en-US" sz="2400" b="1" dirty="0"/>
              <a:t>IV</a:t>
            </a:r>
            <a:r>
              <a:rPr lang="ru-RU" sz="2400" b="1" dirty="0"/>
              <a:t> Грозного в честь взятия Казанского ханства – части бывшей Золотой Орды.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4282" y="3500438"/>
            <a:ext cx="3429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Покровский храм возводили в 1555 – 1561 годах, зодчие </a:t>
            </a:r>
            <a:r>
              <a:rPr lang="ru-RU" sz="2400" b="1" dirty="0" err="1"/>
              <a:t>Барма</a:t>
            </a:r>
            <a:r>
              <a:rPr lang="ru-RU" sz="2400" b="1" dirty="0"/>
              <a:t> и Постник Яковлевич (а возможно, это был один мастер – Иван Яковлевич </a:t>
            </a:r>
            <a:r>
              <a:rPr lang="ru-RU" sz="2400" b="1" dirty="0" err="1"/>
              <a:t>Барма</a:t>
            </a:r>
            <a:r>
              <a:rPr lang="ru-RU" sz="2400" b="1" dirty="0"/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85860"/>
            <a:ext cx="6820971" cy="41549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Мамаев курган</a:t>
            </a:r>
          </a:p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статуя</a:t>
            </a:r>
          </a:p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Родины-матери</a:t>
            </a:r>
          </a:p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Волгограде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928670"/>
            <a:ext cx="7004803" cy="415498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Долина </a:t>
            </a:r>
          </a:p>
          <a:p>
            <a:pPr algn="ctr">
              <a:defRPr/>
            </a:pPr>
            <a:r>
              <a:rPr lang="ru-RU" sz="8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Гейзеров </a:t>
            </a:r>
          </a:p>
          <a:p>
            <a:pPr algn="ctr">
              <a:defRPr/>
            </a:pPr>
            <a:r>
              <a:rPr lang="ru-RU" sz="8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на Камчатке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----------\Мои документы\Мои рисунки\Мамаев курган\f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286250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500563" y="428625"/>
            <a:ext cx="41433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/>
              <a:t>Памятник-ансамбль «Героям Сталинградской битвы» был воздвигнут в </a:t>
            </a:r>
            <a:r>
              <a:rPr lang="ru-RU" sz="2400" b="1">
                <a:solidFill>
                  <a:srgbClr val="FF0000"/>
                </a:solidFill>
              </a:rPr>
              <a:t>1963 – 1967 </a:t>
            </a:r>
            <a:r>
              <a:rPr lang="ru-RU" sz="2400" b="1"/>
              <a:t>г. Скульптор Е.В. Вучетич.</a:t>
            </a:r>
          </a:p>
          <a:p>
            <a:pPr algn="r"/>
            <a:endParaRPr lang="ru-RU" sz="2400" b="1"/>
          </a:p>
          <a:p>
            <a:pPr algn="r"/>
            <a:r>
              <a:rPr lang="ru-RU" sz="2400" b="1"/>
              <a:t>Родина-мать сделана из железобетонных блоков – 5500 тонн бетона. Меч длиной 33 метра и весом в 14 тонн сделан из фторированной стали. </a:t>
            </a:r>
          </a:p>
          <a:p>
            <a:pPr algn="r"/>
            <a:endParaRPr lang="ru-RU" sz="2400" b="1"/>
          </a:p>
          <a:p>
            <a:pPr algn="r"/>
            <a:r>
              <a:rPr lang="ru-RU" sz="2400" b="1"/>
              <a:t>Высота статуи </a:t>
            </a:r>
            <a:r>
              <a:rPr lang="ru-RU" sz="2400" b="1">
                <a:solidFill>
                  <a:srgbClr val="FF0000"/>
                </a:solidFill>
              </a:rPr>
              <a:t>85</a:t>
            </a:r>
            <a:r>
              <a:rPr lang="ru-RU" sz="2400" b="1"/>
              <a:t> метров вместе с мячом и </a:t>
            </a:r>
            <a:r>
              <a:rPr lang="ru-RU" sz="2400" b="1">
                <a:solidFill>
                  <a:srgbClr val="FF0000"/>
                </a:solidFill>
              </a:rPr>
              <a:t>52</a:t>
            </a:r>
            <a:r>
              <a:rPr lang="ru-RU" sz="2400" b="1"/>
              <a:t> метра без мяча.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----------\Мои документы\Мои рисунки\Мамаев курган\f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347503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----------\Мои документы\Мои рисунки\Мамаев курган\f1667.jpg"/>
          <p:cNvPicPr>
            <a:picLocks noChangeAspect="1" noChangeArrowheads="1"/>
          </p:cNvPicPr>
          <p:nvPr/>
        </p:nvPicPr>
        <p:blipFill>
          <a:blip r:embed="rId3"/>
          <a:srcRect l="3947" t="5515" r="3288" b="4871"/>
          <a:stretch>
            <a:fillRect/>
          </a:stretch>
        </p:blipFill>
        <p:spPr bwMode="auto">
          <a:xfrm>
            <a:off x="5357813" y="214313"/>
            <a:ext cx="33575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C:\Documents and Settings\----------\Мои документы\Мои рисунки\Мамаев курган\f38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357438"/>
            <a:ext cx="1955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C:\Documents and Settings\----------\Мои документы\Мои рисунки\Мамаев курган\f38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3143250"/>
            <a:ext cx="20002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C:\Documents and Settings\----------\Мои документы\Мои рисунки\Мамаев курган\f38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714750"/>
            <a:ext cx="22002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00240"/>
            <a:ext cx="864435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Гора Эльбрус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----------\Мои документы\Мои рисунки\Семь чудес России\Эльбрус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4723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0" y="4929198"/>
            <a:ext cx="8929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Эльбрус – гора на Кавказе. Является высочайшей вершиной России и </a:t>
            </a:r>
            <a:r>
              <a:rPr lang="ru-RU" sz="3200" b="1" dirty="0" smtClean="0"/>
              <a:t>Европы. Высота Эльбруса  5421 м</a:t>
            </a:r>
            <a:endParaRPr lang="ru-RU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71472" y="928670"/>
            <a:ext cx="792959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</a:p>
          <a:p>
            <a:pPr algn="ctr">
              <a:defRPr/>
            </a:pPr>
            <a:r>
              <a:rPr lang="ru-RU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 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----------\Мои документы\Мои рисунки\Семь чудес России\Долина гезеров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71500" y="6357938"/>
            <a:ext cx="657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Долина гейзеров открыта в 1941 году.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----------\Мои документы\Мои рисунки\Семь чудес России\долина гей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4439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6211888"/>
            <a:ext cx="7715250" cy="64611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В Долине более 20 крупных гейзеров: Великан, Жемчужный, Сахарный, Тройной, Конус, Малый, Большой и др.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000240"/>
            <a:ext cx="79732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Озеро Байкал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----------\Мои документы\Мои рисунки\Байкал\f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0"/>
            <a:ext cx="7143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57188" y="5286375"/>
            <a:ext cx="8143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Байкал расположен почти в центре Азии. Его длина 636 км, наибольшая ширина 79,5 км, наименьшая 25 км.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----------\Мои документы\Мои рисунки\Байкал\f1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42875"/>
            <a:ext cx="73342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28625" y="5786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Байкал сформировался около 30 млн. лет назад и является древнейшим озером мира.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----------\Мои документы\Мои рисунки\Байкал\f2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4826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072188" y="714375"/>
            <a:ext cx="30718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/>
              <a:t>В Байкале сосредоточено 23 тыс. км3, или 20% мировых запасов поверхностных пресных вод.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----------\Мои документы\Мои рисунки\Байкал\f2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4826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Documents and Settings\----------\Мои документы\Мои рисунки\Байкал\f1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2786063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2875" y="3643313"/>
            <a:ext cx="40719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настоящее время в Байкале зарегистрировано 2565 видов и подвидов животных, из которых 2</a:t>
            </a:r>
            <a:r>
              <a:rPr lang="en-US" sz="2400" b="1"/>
              <a:t>/</a:t>
            </a:r>
            <a:r>
              <a:rPr lang="ru-RU" sz="2400" b="1"/>
              <a:t>3 являются эндемиками, т.е. нигде больше не встречаются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429500" y="600075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нерпа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335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-----</dc:creator>
  <cp:lastModifiedBy>----</cp:lastModifiedBy>
  <cp:revision>24</cp:revision>
  <dcterms:created xsi:type="dcterms:W3CDTF">2009-04-15T17:28:08Z</dcterms:created>
  <dcterms:modified xsi:type="dcterms:W3CDTF">2011-11-19T18:45:13Z</dcterms:modified>
</cp:coreProperties>
</file>