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0" r:id="rId31"/>
    <p:sldId id="284" r:id="rId32"/>
    <p:sldId id="285" r:id="rId33"/>
    <p:sldId id="286" r:id="rId34"/>
    <p:sldId id="287" r:id="rId35"/>
    <p:sldId id="288" r:id="rId36"/>
    <p:sldId id="291" r:id="rId37"/>
    <p:sldId id="292" r:id="rId38"/>
    <p:sldId id="293" r:id="rId39"/>
    <p:sldId id="294" r:id="rId40"/>
    <p:sldId id="296" r:id="rId41"/>
    <p:sldId id="295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CC6600"/>
    <a:srgbClr val="FF9999"/>
    <a:srgbClr val="CCFFFF"/>
    <a:srgbClr val="FF33CC"/>
    <a:srgbClr val="FF00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60E7-7713-42A4-94AE-1DA7BCA1B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F8434-4DE5-4836-8BDA-9FA0031B7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81DF8-3E8A-4E54-AC3E-E064DDCE5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B111E-853C-4265-9772-C607CAEEB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8F40-2B56-413D-89BC-A72CCFB18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85733-3770-4E5E-A9C5-87D0A2817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C2F5E-3D31-4698-AD13-8540B7CB5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17EC-4F6C-459A-BE8A-01334D4A4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2E30-C3FC-4447-86CE-83B4AAD79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420F-8C1B-4713-8D4B-678CCE7E3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8092-4A24-4AB0-A97E-5A7F435E0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52FE29-BCE8-434F-A57F-D058CC30B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ixpena.net/uploads/posts/2008-11/1227143816_22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-fotki.yandex.ru/get/22/roman-khidirov.0/0_89cd_7567abf3_X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58.radikal.ru/i159/0901/64/059656de57a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014.radikal.ru/0806/d2/fbdecbaec097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alteseclub.ru/photos/1112205069_photo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eladoma.ru/images/stories/statyi/domashnie-zhivotnue/Large-Spanish-Hound-dog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ad-love.ru/mod/zoo/imgs/399-cover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etplanet.co.uk/petplanet/images/breeds/japanese_spitz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ulmoloss.narod.ru/images/IMG_2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b.foto.radikal.ru/0707/48/97fbd4b289a7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.foto.radikal.ru/0705/6d/e5f47078faff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dp.su/images/122/pic4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etchows.com/champions/images/champion203b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zooinform.vl.ru/uploads/posts/2009-05/1243501052_1240824037_mops1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fotki.yandex.ru/get/2711/gusarova93.3/0_3e03_ec2a069b_X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homedog.ru/images/pikines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uppypoopy.com/puppypoopy2000/pitbull/pb2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mad-love.ru/mod/zoo/imgs/236-cover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chool16sch.narod.ru/Dog/161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piterhunt.ru/images/foto/2/vas/4-1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-fotki.yandex.ru/get/3314/yuliayar.2/0_2299e_75b23566_X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dogster.ru/files/6862_2008102135-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pedigreedatabase.com/dogs/i/scottish_terrier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og.adgth.ru/breed/scotch_collie.files/image003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petsinform.com/photoalbum/dog00-05_f/simon2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lifedog.ru/uploads/posts/2009-04/1239296762_rusb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prodayslona.ru/upload/iblock/be1/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Картинка 2 из 1944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8124"/>
          <a:stretch>
            <a:fillRect/>
          </a:stretch>
        </p:blipFill>
        <p:spPr bwMode="auto">
          <a:xfrm>
            <a:off x="285720" y="357166"/>
            <a:ext cx="8703128" cy="60007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214290"/>
            <a:ext cx="310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СОБАКИ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000100" y="214290"/>
            <a:ext cx="741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C00000"/>
                </a:solidFill>
              </a:rPr>
              <a:t>Предок собаки - волк</a:t>
            </a:r>
          </a:p>
        </p:txBody>
      </p:sp>
      <p:pic>
        <p:nvPicPr>
          <p:cNvPr id="38914" name="Picture 2" descr="Картинка 1 из 831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1"/>
            <a:ext cx="7929618" cy="5355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00034" y="428604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виды собак: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96" y="1500174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♦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СПОРТИВНО-СЛУЖЕБНЫЕ</a:t>
            </a:r>
          </a:p>
          <a:p>
            <a:endParaRPr lang="ru-RU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5984" y="2643182"/>
            <a:ext cx="45720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♦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СЛУЖЕБНЫЕ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14678" y="3857628"/>
            <a:ext cx="45005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♦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ОХОТНИЧЬИ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429124" y="5072074"/>
            <a:ext cx="40719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♦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КОМНАТНЫЕ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CC"/>
                </a:solidFill>
              </a:rPr>
              <a:t>ПАМЯТНИКИ СОБАКАМ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508625" y="1412875"/>
            <a:ext cx="30956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Памятник собаке, посвященный гуманному отношению </a:t>
            </a:r>
          </a:p>
          <a:p>
            <a:pPr algn="r"/>
            <a:r>
              <a:rPr lang="ru-RU" b="1"/>
              <a:t>к бездомным животным, открыт в вестибюле станции московского </a:t>
            </a:r>
          </a:p>
          <a:p>
            <a:pPr algn="r"/>
            <a:r>
              <a:rPr lang="ru-RU" b="1"/>
              <a:t>метрополитена "Менделеевская". Фигура собаки установлена </a:t>
            </a:r>
          </a:p>
          <a:p>
            <a:pPr algn="r"/>
            <a:r>
              <a:rPr lang="ru-RU" b="1"/>
              <a:t>рядом с переходом, где более четырех лет назад был убит </a:t>
            </a:r>
          </a:p>
          <a:p>
            <a:pPr algn="r"/>
            <a:r>
              <a:rPr lang="ru-RU" b="1"/>
              <a:t>кухонным ножом пес по кличке Мальчик, которого </a:t>
            </a:r>
          </a:p>
          <a:p>
            <a:pPr algn="r"/>
            <a:r>
              <a:rPr lang="ru-RU" b="1"/>
              <a:t>опекали работники метрополитена.</a:t>
            </a:r>
          </a:p>
        </p:txBody>
      </p:sp>
      <p:pic>
        <p:nvPicPr>
          <p:cNvPr id="36866" name="Picture 2" descr="Картинка 3 из 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344" t="3750" r="4439" b="4374"/>
          <a:stretch>
            <a:fillRect/>
          </a:stretch>
        </p:blipFill>
        <p:spPr bwMode="auto">
          <a:xfrm>
            <a:off x="142844" y="1357298"/>
            <a:ext cx="541908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Наибольшую известность в России и в мире приобрел «Памятник собаке», находящийся на территории парка Института экспериментальной медицины Российской Академии медицинских наук на Аптекарском острове. Его создал в 1935г. скульптор И.Ф.Беспалов по идее академика И.П.Павлова (1849-1936). </a:t>
            </a:r>
          </a:p>
          <a:p>
            <a:endParaRPr lang="ru-RU" sz="2000" b="1"/>
          </a:p>
          <a:p>
            <a:r>
              <a:rPr lang="ru-RU" sz="2000" b="1"/>
              <a:t>В США памятник бультерьеру Пэтси Энн в городе Джуно на Аляске, прожившей 13 лет. Пёс родился в 1929 году, от рождения он был глухой. Но обладал удивительной способностью: пёс жил всё время на причале и точно знал, когда очередной корабль прибудет в порт. Люди облегчённо вздыхали, когда видели его в порту: значит все в порядке. </a:t>
            </a:r>
          </a:p>
          <a:p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Даже литературным героям-собакам установлены памятники:</a:t>
            </a:r>
          </a:p>
          <a:p>
            <a:r>
              <a:rPr lang="ru-RU" sz="2000" b="1"/>
              <a:t>в городе Санкт-Петербурге установлен к 150-летию выхода рассказа Тургенева памятник собаке Муму (2004);</a:t>
            </a:r>
          </a:p>
          <a:p>
            <a:r>
              <a:rPr lang="ru-RU" sz="2000" b="1"/>
              <a:t>памятник Белому Биму Черное Ухо. Памятник Биму из книги воронежского писателя Гавриила Николаевича Троепольского «Белый Бим черное ухо» был установлен в Воронеже в начале 1998. Пес сидит прямо на тротуаре (без постамента) и ждет хозяина.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229600" cy="857256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33CC"/>
                </a:solidFill>
              </a:rPr>
              <a:t>Некоторые породы собак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357950" y="1357298"/>
            <a:ext cx="2520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dirty="0" err="1"/>
              <a:t>Бассета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Кривые лапки</a:t>
            </a:r>
            <a:br>
              <a:rPr lang="ru-RU" b="1" dirty="0"/>
            </a:br>
            <a:r>
              <a:rPr lang="ru-RU" b="1" dirty="0"/>
              <a:t>Красят.</a:t>
            </a:r>
            <a:br>
              <a:rPr lang="ru-RU" b="1" dirty="0"/>
            </a:br>
            <a:r>
              <a:rPr lang="ru-RU" b="1" dirty="0"/>
              <a:t>Это подтвердит вам</a:t>
            </a:r>
            <a:br>
              <a:rPr lang="ru-RU" b="1" dirty="0"/>
            </a:br>
            <a:r>
              <a:rPr lang="ru-RU" b="1" dirty="0"/>
              <a:t>Каждый </a:t>
            </a:r>
            <a:r>
              <a:rPr lang="ru-RU" b="1" dirty="0" err="1"/>
              <a:t>бассет</a:t>
            </a:r>
            <a:r>
              <a:rPr lang="ru-RU" b="1" dirty="0"/>
              <a:t> </a:t>
            </a:r>
          </a:p>
        </p:txBody>
      </p:sp>
      <p:pic>
        <p:nvPicPr>
          <p:cNvPr id="34818" name="Picture 2" descr="Картинка 7 из 7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4750" b="2625"/>
          <a:stretch>
            <a:fillRect/>
          </a:stretch>
        </p:blipFill>
        <p:spPr bwMode="auto">
          <a:xfrm>
            <a:off x="1857356" y="785794"/>
            <a:ext cx="4500594" cy="5850772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4282" y="6215082"/>
            <a:ext cx="2286016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/>
              <a:t>Бассет</a:t>
            </a:r>
            <a:r>
              <a:rPr lang="ru-RU" sz="2400" b="1" dirty="0"/>
              <a:t> </a:t>
            </a:r>
            <a:r>
              <a:rPr lang="ru-RU" sz="2400" b="1" dirty="0" err="1"/>
              <a:t>хаунд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 t="14027"/>
          <a:stretch>
            <a:fillRect/>
          </a:stretch>
        </p:blipFill>
        <p:spPr bwMode="auto">
          <a:xfrm>
            <a:off x="214282" y="0"/>
            <a:ext cx="5857916" cy="681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286512" y="6000768"/>
            <a:ext cx="2232025" cy="7016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/>
              <a:t>Боксёр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215074" y="6000768"/>
            <a:ext cx="2520950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Болонка</a:t>
            </a:r>
          </a:p>
        </p:txBody>
      </p:sp>
      <p:pic>
        <p:nvPicPr>
          <p:cNvPr id="32770" name="Picture 2" descr="Картинка 120 из 21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8882"/>
            <a:ext cx="5643602" cy="6659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000496" y="6215082"/>
            <a:ext cx="4911712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Большая испанская гончая</a:t>
            </a:r>
          </a:p>
        </p:txBody>
      </p:sp>
      <p:pic>
        <p:nvPicPr>
          <p:cNvPr id="31746" name="Picture 2" descr="Картинка 2 из 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811155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2 из 122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8300236" cy="6357982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43438" y="6400800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Большой немецкий шпиц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42844" y="5429264"/>
            <a:ext cx="1785950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Японский шпиц</a:t>
            </a:r>
          </a:p>
        </p:txBody>
      </p:sp>
      <p:pic>
        <p:nvPicPr>
          <p:cNvPr id="29698" name="Picture 2" descr="Картинка 1 из 3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7000924" cy="66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6842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684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684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84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1160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11160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11160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15478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15478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11160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15478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Rectangle 17"/>
          <p:cNvSpPr>
            <a:spLocks noChangeArrowheads="1"/>
          </p:cNvSpPr>
          <p:nvPr/>
        </p:nvSpPr>
        <p:spPr bwMode="auto">
          <a:xfrm>
            <a:off x="19796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2064" name="Rectangle 18"/>
          <p:cNvSpPr>
            <a:spLocks noChangeArrowheads="1"/>
          </p:cNvSpPr>
          <p:nvPr/>
        </p:nvSpPr>
        <p:spPr bwMode="auto">
          <a:xfrm>
            <a:off x="19796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Rectangle 19"/>
          <p:cNvSpPr>
            <a:spLocks noChangeArrowheads="1"/>
          </p:cNvSpPr>
          <p:nvPr/>
        </p:nvSpPr>
        <p:spPr bwMode="auto">
          <a:xfrm>
            <a:off x="19796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Rectangle 20"/>
          <p:cNvSpPr>
            <a:spLocks noChangeArrowheads="1"/>
          </p:cNvSpPr>
          <p:nvPr/>
        </p:nvSpPr>
        <p:spPr bwMode="auto">
          <a:xfrm>
            <a:off x="24114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Rectangle 21"/>
          <p:cNvSpPr>
            <a:spLocks noChangeArrowheads="1"/>
          </p:cNvSpPr>
          <p:nvPr/>
        </p:nvSpPr>
        <p:spPr bwMode="auto">
          <a:xfrm>
            <a:off x="24114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Rectangle 22"/>
          <p:cNvSpPr>
            <a:spLocks noChangeArrowheads="1"/>
          </p:cNvSpPr>
          <p:nvPr/>
        </p:nvSpPr>
        <p:spPr bwMode="auto">
          <a:xfrm>
            <a:off x="24114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Rectangle 23"/>
          <p:cNvSpPr>
            <a:spLocks noChangeArrowheads="1"/>
          </p:cNvSpPr>
          <p:nvPr/>
        </p:nvSpPr>
        <p:spPr bwMode="auto">
          <a:xfrm>
            <a:off x="2411413" y="9810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2070" name="Rectangle 24"/>
          <p:cNvSpPr>
            <a:spLocks noChangeArrowheads="1"/>
          </p:cNvSpPr>
          <p:nvPr/>
        </p:nvSpPr>
        <p:spPr bwMode="auto">
          <a:xfrm>
            <a:off x="2843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2071" name="Rectangle 25"/>
          <p:cNvSpPr>
            <a:spLocks noChangeArrowheads="1"/>
          </p:cNvSpPr>
          <p:nvPr/>
        </p:nvSpPr>
        <p:spPr bwMode="auto">
          <a:xfrm>
            <a:off x="2843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Rectangle 26"/>
          <p:cNvSpPr>
            <a:spLocks noChangeArrowheads="1"/>
          </p:cNvSpPr>
          <p:nvPr/>
        </p:nvSpPr>
        <p:spPr bwMode="auto">
          <a:xfrm>
            <a:off x="2843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3" name="Rectangle 27"/>
          <p:cNvSpPr>
            <a:spLocks noChangeArrowheads="1"/>
          </p:cNvSpPr>
          <p:nvPr/>
        </p:nvSpPr>
        <p:spPr bwMode="auto">
          <a:xfrm>
            <a:off x="28432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4" name="Rectangle 28"/>
          <p:cNvSpPr>
            <a:spLocks noChangeArrowheads="1"/>
          </p:cNvSpPr>
          <p:nvPr/>
        </p:nvSpPr>
        <p:spPr bwMode="auto">
          <a:xfrm>
            <a:off x="2843213" y="35734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Rectangle 29"/>
          <p:cNvSpPr>
            <a:spLocks noChangeArrowheads="1"/>
          </p:cNvSpPr>
          <p:nvPr/>
        </p:nvSpPr>
        <p:spPr bwMode="auto">
          <a:xfrm>
            <a:off x="19796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6" name="Text Box 30"/>
          <p:cNvSpPr txBox="1">
            <a:spLocks noChangeArrowheads="1"/>
          </p:cNvSpPr>
          <p:nvPr/>
        </p:nvSpPr>
        <p:spPr bwMode="auto">
          <a:xfrm>
            <a:off x="4859338" y="0"/>
            <a:ext cx="3816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1. Хвост пушистый,</a:t>
            </a:r>
          </a:p>
          <a:p>
            <a:r>
              <a:rPr lang="ru-RU" b="1" dirty="0"/>
              <a:t>Мех золотистый,</a:t>
            </a:r>
          </a:p>
          <a:p>
            <a:r>
              <a:rPr lang="ru-RU" b="1" dirty="0"/>
              <a:t>В лесу живёт,</a:t>
            </a:r>
          </a:p>
          <a:p>
            <a:r>
              <a:rPr lang="ru-RU" b="1" dirty="0"/>
              <a:t>В деревне кур крадёт</a:t>
            </a:r>
          </a:p>
          <a:p>
            <a:endParaRPr lang="ru-RU" b="1" dirty="0"/>
          </a:p>
          <a:p>
            <a:r>
              <a:rPr lang="ru-RU" b="1" dirty="0"/>
              <a:t>2. В лесу мне видеть довелось,</a:t>
            </a:r>
          </a:p>
          <a:p>
            <a:r>
              <a:rPr lang="ru-RU" b="1" dirty="0"/>
              <a:t>Как грыз кору могучий… </a:t>
            </a:r>
          </a:p>
          <a:p>
            <a:endParaRPr lang="ru-RU" b="1" dirty="0"/>
          </a:p>
          <a:p>
            <a:r>
              <a:rPr lang="ru-RU" b="1" dirty="0"/>
              <a:t>3. Водяные мастера</a:t>
            </a:r>
          </a:p>
          <a:p>
            <a:r>
              <a:rPr lang="ru-RU" b="1" dirty="0"/>
              <a:t>Строят дом без топора,</a:t>
            </a:r>
          </a:p>
          <a:p>
            <a:r>
              <a:rPr lang="ru-RU" b="1" dirty="0"/>
              <a:t>Дом из хвороста и тины</a:t>
            </a:r>
          </a:p>
          <a:p>
            <a:r>
              <a:rPr lang="ru-RU" b="1" dirty="0"/>
              <a:t>И плотину.	 </a:t>
            </a:r>
          </a:p>
          <a:p>
            <a:endParaRPr lang="ru-RU" b="1" dirty="0"/>
          </a:p>
          <a:p>
            <a:r>
              <a:rPr lang="ru-RU" b="1" dirty="0"/>
              <a:t>4. Серый маленький зверушка,</a:t>
            </a:r>
          </a:p>
          <a:p>
            <a:r>
              <a:rPr lang="ru-RU" b="1" dirty="0"/>
              <a:t>Косоглазый </a:t>
            </a:r>
            <a:r>
              <a:rPr lang="ru-RU" b="1" dirty="0" err="1"/>
              <a:t>длинноушка</a:t>
            </a:r>
            <a:r>
              <a:rPr lang="ru-RU" b="1" dirty="0"/>
              <a:t>.</a:t>
            </a:r>
          </a:p>
          <a:p>
            <a:r>
              <a:rPr lang="ru-RU" b="1" dirty="0"/>
              <a:t>Ну-ка, кто он, угадай</a:t>
            </a:r>
          </a:p>
          <a:p>
            <a:r>
              <a:rPr lang="ru-RU" b="1" dirty="0"/>
              <a:t>И морковку ему дай!</a:t>
            </a:r>
          </a:p>
          <a:p>
            <a:endParaRPr lang="ru-RU" b="1" dirty="0"/>
          </a:p>
          <a:p>
            <a:r>
              <a:rPr lang="ru-RU" b="1" dirty="0"/>
              <a:t>5. Я – синоним слову бык</a:t>
            </a:r>
          </a:p>
          <a:p>
            <a:r>
              <a:rPr lang="ru-RU" b="1" dirty="0"/>
              <a:t>И известен всем,</a:t>
            </a:r>
          </a:p>
          <a:p>
            <a:r>
              <a:rPr lang="ru-RU" b="1" dirty="0"/>
              <a:t>Но прибавь мне букву К</a:t>
            </a:r>
          </a:p>
          <a:p>
            <a:r>
              <a:rPr lang="ru-RU" b="1" dirty="0"/>
              <a:t>и я козляток съем.</a:t>
            </a:r>
          </a:p>
          <a:p>
            <a:endParaRPr lang="ru-RU" dirty="0"/>
          </a:p>
        </p:txBody>
      </p:sp>
      <p:sp>
        <p:nvSpPr>
          <p:cNvPr id="2077" name="Text Box 32"/>
          <p:cNvSpPr txBox="1">
            <a:spLocks noChangeArrowheads="1"/>
          </p:cNvSpPr>
          <p:nvPr/>
        </p:nvSpPr>
        <p:spPr bwMode="auto">
          <a:xfrm>
            <a:off x="250825" y="4149725"/>
            <a:ext cx="324008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6. Возле дуба острым рылом</a:t>
            </a:r>
          </a:p>
          <a:p>
            <a:r>
              <a:rPr lang="ru-RU" b="1" dirty="0"/>
              <a:t>Деловито землю рыл он.</a:t>
            </a:r>
          </a:p>
          <a:p>
            <a:r>
              <a:rPr lang="ru-RU" b="1" dirty="0"/>
              <a:t>Видно, жёлуди искал.</a:t>
            </a:r>
          </a:p>
          <a:p>
            <a:r>
              <a:rPr lang="ru-RU" b="1" dirty="0"/>
              <a:t>Я пугать его не стал.</a:t>
            </a:r>
          </a:p>
          <a:p>
            <a:r>
              <a:rPr lang="ru-RU" b="1" dirty="0"/>
              <a:t>Не спугнул и мой </a:t>
            </a:r>
            <a:r>
              <a:rPr lang="ru-RU" b="1" dirty="0" err="1"/>
              <a:t>Полкан</a:t>
            </a:r>
            <a:r>
              <a:rPr lang="ru-RU" b="1" dirty="0"/>
              <a:t>,</a:t>
            </a:r>
          </a:p>
          <a:p>
            <a:r>
              <a:rPr lang="ru-RU" b="1" dirty="0"/>
              <a:t>Очень грузен был…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42844" y="6215082"/>
            <a:ext cx="2500330" cy="519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/>
              <a:t>Бульмастиф</a:t>
            </a:r>
            <a:endParaRPr lang="ru-RU" sz="2800" b="1" dirty="0"/>
          </a:p>
        </p:txBody>
      </p:sp>
      <p:pic>
        <p:nvPicPr>
          <p:cNvPr id="28674" name="Picture 2" descr="Картинка 16 из 15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2142" b="7857"/>
          <a:stretch>
            <a:fillRect/>
          </a:stretch>
        </p:blipFill>
        <p:spPr bwMode="auto">
          <a:xfrm>
            <a:off x="2643221" y="0"/>
            <a:ext cx="62864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85720" y="6143644"/>
            <a:ext cx="264320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Японский хин</a:t>
            </a:r>
          </a:p>
        </p:txBody>
      </p:sp>
      <p:pic>
        <p:nvPicPr>
          <p:cNvPr id="27650" name="Picture 2" descr="Картинка 4 из 13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41475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643570" y="5857892"/>
            <a:ext cx="3214710" cy="7016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Стаффорд</a:t>
            </a:r>
          </a:p>
        </p:txBody>
      </p:sp>
      <p:pic>
        <p:nvPicPr>
          <p:cNvPr id="26626" name="Picture 2" descr="Картинка 3 из 3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-1"/>
            <a:ext cx="4714908" cy="6985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2 из 286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15281" cy="6072206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00892" y="5857892"/>
            <a:ext cx="2028814" cy="762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400" b="1" dirty="0"/>
              <a:t>Такса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56174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57158" y="5929330"/>
            <a:ext cx="2519362" cy="70167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err="1"/>
              <a:t>Шар-пей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20 из 28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5714"/>
          <a:stretch>
            <a:fillRect/>
          </a:stretch>
        </p:blipFill>
        <p:spPr bwMode="auto">
          <a:xfrm>
            <a:off x="1571604" y="309471"/>
            <a:ext cx="7143800" cy="6548529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027003"/>
            <a:ext cx="2670201" cy="830997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/>
              <a:t>Чау-чау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286513" y="5786454"/>
            <a:ext cx="2143140" cy="83099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/>
              <a:t>Мопс</a:t>
            </a:r>
          </a:p>
        </p:txBody>
      </p:sp>
      <p:pic>
        <p:nvPicPr>
          <p:cNvPr id="22530" name="Picture 2" descr="Картинка 3 из 76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857916" cy="6508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28596" y="6072206"/>
            <a:ext cx="3527426" cy="5191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/>
              <a:t>Немецкая овчарка</a:t>
            </a:r>
          </a:p>
        </p:txBody>
      </p:sp>
      <p:pic>
        <p:nvPicPr>
          <p:cNvPr id="21506" name="Picture 2" descr="Картинка 30 из 567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6046"/>
          <a:stretch>
            <a:fillRect/>
          </a:stretch>
        </p:blipFill>
        <p:spPr bwMode="auto">
          <a:xfrm>
            <a:off x="214282" y="214290"/>
            <a:ext cx="871540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286249" y="6000768"/>
            <a:ext cx="2357454" cy="7016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Пекинес</a:t>
            </a:r>
          </a:p>
        </p:txBody>
      </p:sp>
      <p:pic>
        <p:nvPicPr>
          <p:cNvPr id="20484" name="Picture 4" descr="Картинка 79 из 26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80607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Картинка 7 из 53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6334144" cy="653417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91250" y="5857892"/>
            <a:ext cx="280990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err="1"/>
              <a:t>Питбуль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42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4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4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с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84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1160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1160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1160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5478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5478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1160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5478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9796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9796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9796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4114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24114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4114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2411413" y="9810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2843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2843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2843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28432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2843213" y="35734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9796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4859338" y="0"/>
            <a:ext cx="3816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1. Хвост пушистый,</a:t>
            </a:r>
          </a:p>
          <a:p>
            <a:r>
              <a:rPr lang="ru-RU" b="1" dirty="0"/>
              <a:t>Мех золотистый,</a:t>
            </a:r>
          </a:p>
          <a:p>
            <a:r>
              <a:rPr lang="ru-RU" b="1" dirty="0"/>
              <a:t>В лесу живёт,</a:t>
            </a:r>
          </a:p>
          <a:p>
            <a:r>
              <a:rPr lang="ru-RU" b="1" dirty="0"/>
              <a:t>В деревне кур крадёт</a:t>
            </a:r>
          </a:p>
          <a:p>
            <a:endParaRPr lang="ru-RU" b="1" dirty="0"/>
          </a:p>
          <a:p>
            <a:r>
              <a:rPr lang="ru-RU" b="1" dirty="0"/>
              <a:t>2. В лесу мне видеть довелось,</a:t>
            </a:r>
          </a:p>
          <a:p>
            <a:r>
              <a:rPr lang="ru-RU" b="1" dirty="0"/>
              <a:t>Как грыз кору могучий… </a:t>
            </a:r>
          </a:p>
          <a:p>
            <a:endParaRPr lang="ru-RU" b="1" dirty="0"/>
          </a:p>
          <a:p>
            <a:r>
              <a:rPr lang="ru-RU" b="1" dirty="0"/>
              <a:t>3. Водяные мастера</a:t>
            </a:r>
          </a:p>
          <a:p>
            <a:r>
              <a:rPr lang="ru-RU" b="1" dirty="0"/>
              <a:t>Строят дом без топора,</a:t>
            </a:r>
          </a:p>
          <a:p>
            <a:r>
              <a:rPr lang="ru-RU" b="1" dirty="0"/>
              <a:t>Дом из хвороста и тины</a:t>
            </a:r>
          </a:p>
          <a:p>
            <a:r>
              <a:rPr lang="ru-RU" b="1" dirty="0"/>
              <a:t>И плотину.	 </a:t>
            </a:r>
          </a:p>
          <a:p>
            <a:endParaRPr lang="ru-RU" b="1" dirty="0"/>
          </a:p>
          <a:p>
            <a:r>
              <a:rPr lang="ru-RU" b="1" dirty="0"/>
              <a:t>4. Серый маленький зверушка,</a:t>
            </a:r>
          </a:p>
          <a:p>
            <a:r>
              <a:rPr lang="ru-RU" b="1" dirty="0"/>
              <a:t>Косоглазый </a:t>
            </a:r>
            <a:r>
              <a:rPr lang="ru-RU" b="1" dirty="0" err="1"/>
              <a:t>длинноушка</a:t>
            </a:r>
            <a:r>
              <a:rPr lang="ru-RU" b="1" dirty="0"/>
              <a:t>.</a:t>
            </a:r>
          </a:p>
          <a:p>
            <a:r>
              <a:rPr lang="ru-RU" b="1" dirty="0"/>
              <a:t>Ну-ка, кто он, угадай</a:t>
            </a:r>
          </a:p>
          <a:p>
            <a:r>
              <a:rPr lang="ru-RU" b="1" dirty="0"/>
              <a:t>И морковку ему дай!</a:t>
            </a:r>
          </a:p>
          <a:p>
            <a:endParaRPr lang="ru-RU" b="1" dirty="0"/>
          </a:p>
          <a:p>
            <a:r>
              <a:rPr lang="ru-RU" b="1" dirty="0"/>
              <a:t>5. Я – синоним слову бык</a:t>
            </a:r>
          </a:p>
          <a:p>
            <a:r>
              <a:rPr lang="ru-RU" b="1" dirty="0"/>
              <a:t>И известен всем,</a:t>
            </a:r>
          </a:p>
          <a:p>
            <a:r>
              <a:rPr lang="ru-RU" b="1" dirty="0"/>
              <a:t>Но прибавь мне букву К</a:t>
            </a:r>
          </a:p>
          <a:p>
            <a:r>
              <a:rPr lang="ru-RU" b="1" dirty="0"/>
              <a:t>и я козляток съем.</a:t>
            </a:r>
          </a:p>
          <a:p>
            <a:endParaRPr lang="ru-RU" dirty="0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50825" y="4149725"/>
            <a:ext cx="324008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6. Возле дуба острым рылом</a:t>
            </a:r>
          </a:p>
          <a:p>
            <a:r>
              <a:rPr lang="ru-RU" b="1" dirty="0"/>
              <a:t>Деловито землю рыл он.</a:t>
            </a:r>
          </a:p>
          <a:p>
            <a:r>
              <a:rPr lang="ru-RU" b="1" dirty="0"/>
              <a:t>Видно, жёлуди искал.</a:t>
            </a:r>
          </a:p>
          <a:p>
            <a:r>
              <a:rPr lang="ru-RU" b="1" dirty="0"/>
              <a:t>Я пугать его не стал.</a:t>
            </a:r>
          </a:p>
          <a:p>
            <a:r>
              <a:rPr lang="ru-RU" b="1" dirty="0"/>
              <a:t>Не спугнул и мой </a:t>
            </a:r>
            <a:r>
              <a:rPr lang="ru-RU" b="1" dirty="0" err="1"/>
              <a:t>Полкан</a:t>
            </a:r>
            <a:r>
              <a:rPr lang="ru-RU" b="1" dirty="0"/>
              <a:t>,</a:t>
            </a:r>
          </a:p>
          <a:p>
            <a:r>
              <a:rPr lang="ru-RU" b="1" dirty="0"/>
              <a:t>Очень грузен был…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143636" y="5000636"/>
            <a:ext cx="282097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В названиях пород </a:t>
            </a:r>
            <a:br>
              <a:rPr lang="ru-RU" b="1" dirty="0"/>
            </a:br>
            <a:r>
              <a:rPr lang="ru-RU" b="1" dirty="0"/>
              <a:t>Обман,</a:t>
            </a:r>
            <a:br>
              <a:rPr lang="ru-RU" b="1" dirty="0"/>
            </a:br>
            <a:r>
              <a:rPr lang="ru-RU" b="1" dirty="0"/>
              <a:t>(А может произвол):</a:t>
            </a:r>
            <a:br>
              <a:rPr lang="ru-RU" b="1" dirty="0"/>
            </a:br>
            <a:r>
              <a:rPr lang="ru-RU" b="1" dirty="0"/>
              <a:t>Не слишком добрый</a:t>
            </a:r>
            <a:br>
              <a:rPr lang="ru-RU" b="1" dirty="0"/>
            </a:br>
            <a:r>
              <a:rPr lang="ru-RU" b="1" dirty="0"/>
              <a:t>Доберман</a:t>
            </a:r>
            <a:br>
              <a:rPr lang="ru-RU" b="1" dirty="0"/>
            </a:br>
            <a:r>
              <a:rPr lang="ru-RU" b="1" dirty="0"/>
              <a:t>(Хоть и не так уж зол</a:t>
            </a:r>
            <a:r>
              <a:rPr lang="ru-RU" b="1" dirty="0" smtClean="0"/>
              <a:t>!)</a:t>
            </a:r>
            <a:endParaRPr lang="ru-RU" b="1" dirty="0"/>
          </a:p>
        </p:txBody>
      </p:sp>
      <p:pic>
        <p:nvPicPr>
          <p:cNvPr id="18434" name="Picture 2" descr="Картинка 10 из 22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4572032" cy="6439482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2844" y="214290"/>
            <a:ext cx="2286016" cy="5847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Доберман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356101" y="5734050"/>
            <a:ext cx="3644924" cy="8239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/>
              <a:t>Ротвейлер</a:t>
            </a:r>
          </a:p>
        </p:txBody>
      </p:sp>
      <p:pic>
        <p:nvPicPr>
          <p:cNvPr id="5" name="Picture 2" descr="Картинка 2 из 65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7643866" cy="5812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14282" y="6000768"/>
            <a:ext cx="5734075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err="1" smtClean="0"/>
              <a:t>Восточно-Сибирская</a:t>
            </a:r>
            <a:r>
              <a:rPr lang="ru-RU" sz="2800" b="1" dirty="0" smtClean="0"/>
              <a:t> лайка</a:t>
            </a:r>
            <a:endParaRPr lang="ru-RU" sz="2800" b="1" dirty="0"/>
          </a:p>
        </p:txBody>
      </p:sp>
      <p:pic>
        <p:nvPicPr>
          <p:cNvPr id="16386" name="Picture 2" descr="Картинка 17 из 18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508" t="12500" r="19741"/>
          <a:stretch>
            <a:fillRect/>
          </a:stretch>
        </p:blipFill>
        <p:spPr bwMode="auto">
          <a:xfrm>
            <a:off x="142844" y="214290"/>
            <a:ext cx="6000792" cy="5816152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975350" y="357166"/>
            <a:ext cx="3168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dirty="0"/>
              <a:t>Что же ты не лаешь, Лайка?</a:t>
            </a:r>
            <a:br>
              <a:rPr lang="ru-RU" b="1" dirty="0"/>
            </a:br>
            <a:r>
              <a:rPr lang="ru-RU" b="1" dirty="0"/>
              <a:t>Да ведь я не пустолайка!</a:t>
            </a:r>
            <a:br>
              <a:rPr lang="ru-RU" b="1" dirty="0"/>
            </a:br>
            <a:r>
              <a:rPr lang="ru-RU" b="1" dirty="0"/>
              <a:t>Лайки, честно говоря,</a:t>
            </a:r>
            <a:br>
              <a:rPr lang="ru-RU" b="1" dirty="0"/>
            </a:br>
            <a:r>
              <a:rPr lang="ru-RU" b="1" dirty="0"/>
              <a:t>Очень редко лают зря!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2 из 1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-16787"/>
            <a:ext cx="8215370" cy="6874787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2844" y="6143644"/>
            <a:ext cx="2214578" cy="5847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 dirty="0" err="1" smtClean="0"/>
              <a:t>Далматин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4"/>
          <p:cNvSpPr>
            <a:spLocks noChangeArrowheads="1" noChangeShapeType="1" noTextEdit="1"/>
          </p:cNvSpPr>
          <p:nvPr/>
        </p:nvSpPr>
        <p:spPr bwMode="auto">
          <a:xfrm>
            <a:off x="1331913" y="908050"/>
            <a:ext cx="6769100" cy="40338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412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000099">
                      <a:alpha val="50000"/>
                    </a:srgbClr>
                  </a:outerShdw>
                </a:effectLst>
                <a:latin typeface="Impact"/>
              </a:rPr>
              <a:t>П О Л Е</a:t>
            </a:r>
          </a:p>
          <a:p>
            <a:pPr algn="ctr"/>
            <a:r>
              <a:rPr lang="ru-RU" sz="3600" kern="10" spc="-360">
                <a:ln w="412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000099">
                      <a:alpha val="50000"/>
                    </a:srgbClr>
                  </a:outerShdw>
                </a:effectLst>
                <a:latin typeface="Impact"/>
              </a:rPr>
              <a:t>Ч У Д Е 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79200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I</a:t>
            </a:r>
            <a:r>
              <a:rPr lang="ru-RU" sz="7200" b="1" dirty="0">
                <a:solidFill>
                  <a:srgbClr val="C00000"/>
                </a:solidFill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тур</a:t>
            </a:r>
            <a:endParaRPr lang="ru-RU" sz="7200" dirty="0">
              <a:solidFill>
                <a:srgbClr val="C00000"/>
              </a:solidFill>
            </a:endParaRPr>
          </a:p>
          <a:p>
            <a:pPr algn="ctr"/>
            <a:r>
              <a:rPr lang="ru-RU" sz="3600" b="1" dirty="0"/>
              <a:t>Немецкое название породы происходит, вероятно, от глагола — </a:t>
            </a:r>
            <a:r>
              <a:rPr lang="ru-RU" sz="3600" b="1" i="1" dirty="0"/>
              <a:t>плюхать, бултыхать. </a:t>
            </a:r>
            <a:r>
              <a:rPr lang="ru-RU" sz="3600" b="1" dirty="0"/>
              <a:t>Это водяная или плетущаяся собака. Всем известно, что он прекрасный пловец.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92 из 25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063"/>
            <a:ext cx="6929486" cy="6843937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00760" y="5786454"/>
            <a:ext cx="2808288" cy="914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/>
              <a:t>Пудель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3534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II</a:t>
            </a:r>
            <a:r>
              <a:rPr lang="ru-RU" sz="6000" b="1" dirty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тур</a:t>
            </a:r>
            <a:endParaRPr lang="ru-RU" sz="6000" dirty="0">
              <a:solidFill>
                <a:srgbClr val="C00000"/>
              </a:solidFill>
            </a:endParaRPr>
          </a:p>
          <a:p>
            <a:pPr algn="ctr"/>
            <a:r>
              <a:rPr lang="ru-RU" sz="4000" b="1" dirty="0"/>
              <a:t>Свое название эти собаки получили от латинского слова </a:t>
            </a:r>
            <a:r>
              <a:rPr lang="en-US" sz="4000" b="1" dirty="0"/>
              <a:t>terra</a:t>
            </a:r>
            <a:r>
              <a:rPr lang="ru-RU" sz="4000" b="1" dirty="0"/>
              <a:t> — </a:t>
            </a:r>
            <a:r>
              <a:rPr lang="ru-RU" sz="4000" b="1" i="1" dirty="0"/>
              <a:t>земля, </a:t>
            </a:r>
            <a:r>
              <a:rPr lang="ru-RU" sz="4000" b="1" dirty="0"/>
              <a:t>поскольку боль­шинство этих собак использовалось для охоты в норах. От слова </a:t>
            </a:r>
            <a:r>
              <a:rPr lang="en-US" sz="4000" b="1" dirty="0"/>
              <a:t>terra</a:t>
            </a:r>
            <a:r>
              <a:rPr lang="ru-RU" sz="4000" b="1" dirty="0"/>
              <a:t> образовались и другие слова: </a:t>
            </a:r>
            <a:r>
              <a:rPr lang="ru-RU" sz="4000" b="1" i="1" dirty="0"/>
              <a:t>территория, террариум.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5 из 7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9184"/>
          <a:stretch>
            <a:fillRect/>
          </a:stretch>
        </p:blipFill>
        <p:spPr bwMode="auto">
          <a:xfrm>
            <a:off x="142844" y="142852"/>
            <a:ext cx="7000924" cy="6357958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43174" y="6143644"/>
            <a:ext cx="6500826" cy="579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 dirty="0"/>
              <a:t>Терьер (шотландский терьер)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428596" y="285728"/>
            <a:ext cx="821537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III</a:t>
            </a:r>
            <a:r>
              <a:rPr lang="ru-RU" sz="6600" b="1" dirty="0">
                <a:solidFill>
                  <a:srgbClr val="C00000"/>
                </a:solidFill>
              </a:rPr>
              <a:t> тур</a:t>
            </a:r>
          </a:p>
          <a:p>
            <a:pPr algn="ctr"/>
            <a:r>
              <a:rPr lang="ru-RU" sz="4000" b="1" dirty="0"/>
              <a:t>Название этой породы англосаксонское и перево­дится как </a:t>
            </a:r>
            <a:r>
              <a:rPr lang="ru-RU" sz="4000" b="1" i="1" dirty="0"/>
              <a:t>черный. </a:t>
            </a:r>
            <a:r>
              <a:rPr lang="ru-RU" sz="4000" b="1" dirty="0"/>
              <a:t>В стародавние времена предки этих собак пасли черных овец</a:t>
            </a:r>
            <a:r>
              <a:rPr lang="ru-RU" sz="4000" b="1" i="1" dirty="0"/>
              <a:t>. </a:t>
            </a:r>
            <a:r>
              <a:rPr lang="ru-RU" sz="4000" b="1" dirty="0"/>
              <a:t>Так и осталось за этой собакой такое название — пастух черных овец</a:t>
            </a:r>
            <a:r>
              <a:rPr lang="ru-RU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42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4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4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с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84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160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о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1160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1160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ь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5478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5478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1160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5478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9796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9796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19796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24114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24114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24114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2411413" y="9810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2843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2843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2843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28432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2843213" y="35734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19796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859338" y="0"/>
            <a:ext cx="3816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1. Хвост пушистый,</a:t>
            </a:r>
          </a:p>
          <a:p>
            <a:r>
              <a:rPr lang="ru-RU" b="1" dirty="0"/>
              <a:t>Мех золотистый,</a:t>
            </a:r>
          </a:p>
          <a:p>
            <a:r>
              <a:rPr lang="ru-RU" b="1" dirty="0"/>
              <a:t>В лесу живёт,</a:t>
            </a:r>
          </a:p>
          <a:p>
            <a:r>
              <a:rPr lang="ru-RU" b="1" dirty="0"/>
              <a:t>В деревне кур крадёт</a:t>
            </a:r>
          </a:p>
          <a:p>
            <a:endParaRPr lang="ru-RU" b="1" dirty="0"/>
          </a:p>
          <a:p>
            <a:r>
              <a:rPr lang="ru-RU" b="1" dirty="0"/>
              <a:t>2. В лесу мне видеть довелось,</a:t>
            </a:r>
          </a:p>
          <a:p>
            <a:r>
              <a:rPr lang="ru-RU" b="1" dirty="0"/>
              <a:t>Как грыз кору могучий… </a:t>
            </a:r>
          </a:p>
          <a:p>
            <a:endParaRPr lang="ru-RU" b="1" dirty="0"/>
          </a:p>
          <a:p>
            <a:r>
              <a:rPr lang="ru-RU" b="1" dirty="0"/>
              <a:t>3. Водяные мастера</a:t>
            </a:r>
          </a:p>
          <a:p>
            <a:r>
              <a:rPr lang="ru-RU" b="1" dirty="0"/>
              <a:t>Строят дом без топора,</a:t>
            </a:r>
          </a:p>
          <a:p>
            <a:r>
              <a:rPr lang="ru-RU" b="1" dirty="0"/>
              <a:t>Дом из хвороста и тины</a:t>
            </a:r>
          </a:p>
          <a:p>
            <a:r>
              <a:rPr lang="ru-RU" b="1" dirty="0"/>
              <a:t>И плотину.	 </a:t>
            </a:r>
          </a:p>
          <a:p>
            <a:endParaRPr lang="ru-RU" b="1" dirty="0"/>
          </a:p>
          <a:p>
            <a:r>
              <a:rPr lang="ru-RU" b="1" dirty="0"/>
              <a:t>4. Серый маленький зверушка,</a:t>
            </a:r>
          </a:p>
          <a:p>
            <a:r>
              <a:rPr lang="ru-RU" b="1" dirty="0"/>
              <a:t>Косоглазый </a:t>
            </a:r>
            <a:r>
              <a:rPr lang="ru-RU" b="1" dirty="0" err="1"/>
              <a:t>длинноушка</a:t>
            </a:r>
            <a:r>
              <a:rPr lang="ru-RU" b="1" dirty="0"/>
              <a:t>.</a:t>
            </a:r>
          </a:p>
          <a:p>
            <a:r>
              <a:rPr lang="ru-RU" b="1" dirty="0"/>
              <a:t>Ну-ка, кто он, угадай</a:t>
            </a:r>
          </a:p>
          <a:p>
            <a:r>
              <a:rPr lang="ru-RU" b="1" dirty="0"/>
              <a:t>И морковку ему дай!</a:t>
            </a:r>
          </a:p>
          <a:p>
            <a:endParaRPr lang="ru-RU" b="1" dirty="0"/>
          </a:p>
          <a:p>
            <a:r>
              <a:rPr lang="ru-RU" b="1" dirty="0"/>
              <a:t>5. Я – синоним слову бык</a:t>
            </a:r>
          </a:p>
          <a:p>
            <a:r>
              <a:rPr lang="ru-RU" b="1" dirty="0"/>
              <a:t>И известен всем,</a:t>
            </a:r>
          </a:p>
          <a:p>
            <a:r>
              <a:rPr lang="ru-RU" b="1" dirty="0"/>
              <a:t>Но прибавь мне букву К</a:t>
            </a:r>
          </a:p>
          <a:p>
            <a:r>
              <a:rPr lang="ru-RU" b="1" dirty="0"/>
              <a:t>и я козляток съем.</a:t>
            </a:r>
          </a:p>
          <a:p>
            <a:endParaRPr lang="ru-RU" b="1" dirty="0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50825" y="4149725"/>
            <a:ext cx="324008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6. Возле дуба острым рылом</a:t>
            </a:r>
          </a:p>
          <a:p>
            <a:r>
              <a:rPr lang="ru-RU" b="1" dirty="0"/>
              <a:t>Деловито землю рыл он.</a:t>
            </a:r>
          </a:p>
          <a:p>
            <a:r>
              <a:rPr lang="ru-RU" b="1" dirty="0"/>
              <a:t>Видно, жёлуди искал.</a:t>
            </a:r>
          </a:p>
          <a:p>
            <a:r>
              <a:rPr lang="ru-RU" b="1" dirty="0"/>
              <a:t>Я пугать его не стал.</a:t>
            </a:r>
          </a:p>
          <a:p>
            <a:r>
              <a:rPr lang="ru-RU" b="1" dirty="0"/>
              <a:t>Не спугнул и мой </a:t>
            </a:r>
            <a:r>
              <a:rPr lang="ru-RU" b="1" dirty="0" err="1"/>
              <a:t>Полкан</a:t>
            </a:r>
            <a:r>
              <a:rPr lang="ru-RU" b="1" dirty="0"/>
              <a:t>,</a:t>
            </a:r>
          </a:p>
          <a:p>
            <a:r>
              <a:rPr lang="ru-RU" b="1" dirty="0"/>
              <a:t>Очень грузен был…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2844" y="428604"/>
            <a:ext cx="2879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Это – овчарка,</a:t>
            </a:r>
            <a:br>
              <a:rPr lang="ru-RU" b="1" dirty="0"/>
            </a:br>
            <a:r>
              <a:rPr lang="ru-RU" b="1" dirty="0"/>
              <a:t>Красавица колли.</a:t>
            </a:r>
            <a:br>
              <a:rPr lang="ru-RU" b="1" dirty="0"/>
            </a:br>
            <a:r>
              <a:rPr lang="ru-RU" b="1" dirty="0"/>
              <a:t>Колли, ребята,</a:t>
            </a:r>
            <a:br>
              <a:rPr lang="ru-RU" b="1" dirty="0"/>
            </a:br>
            <a:r>
              <a:rPr lang="ru-RU" b="1" dirty="0"/>
              <a:t>Не учатся в школе:</a:t>
            </a:r>
            <a:br>
              <a:rPr lang="ru-RU" b="1" dirty="0"/>
            </a:br>
            <a:r>
              <a:rPr lang="ru-RU" b="1" dirty="0"/>
              <a:t>Древнюю мудрость –</a:t>
            </a:r>
            <a:br>
              <a:rPr lang="ru-RU" b="1" dirty="0"/>
            </a:br>
            <a:r>
              <a:rPr lang="ru-RU" b="1" dirty="0"/>
              <a:t>Науку овчарок</a:t>
            </a:r>
            <a:br>
              <a:rPr lang="ru-RU" b="1" dirty="0"/>
            </a:br>
            <a:r>
              <a:rPr lang="ru-RU" b="1" dirty="0"/>
              <a:t>Колли от мам</a:t>
            </a:r>
            <a:br>
              <a:rPr lang="ru-RU" b="1" dirty="0"/>
            </a:br>
            <a:r>
              <a:rPr lang="ru-RU" b="1" dirty="0"/>
              <a:t>Получают в подарок.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43438" y="6000768"/>
            <a:ext cx="1955790" cy="701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000" b="1" dirty="0"/>
              <a:t>Колли</a:t>
            </a:r>
          </a:p>
        </p:txBody>
      </p:sp>
      <p:pic>
        <p:nvPicPr>
          <p:cNvPr id="8194" name="Picture 2" descr="Картинка 4 из 47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0749" r="13061"/>
          <a:stretch>
            <a:fillRect/>
          </a:stretch>
        </p:blipFill>
        <p:spPr bwMode="auto">
          <a:xfrm>
            <a:off x="3000364" y="214290"/>
            <a:ext cx="592935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642910" y="500042"/>
            <a:ext cx="79914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u="sng" dirty="0">
                <a:solidFill>
                  <a:srgbClr val="C00000"/>
                </a:solidFill>
              </a:rPr>
              <a:t>Игра со  </a:t>
            </a:r>
            <a:r>
              <a:rPr lang="ru-RU" sz="5400" b="1" u="sng" dirty="0" smtClean="0">
                <a:solidFill>
                  <a:srgbClr val="C00000"/>
                </a:solidFill>
              </a:rPr>
              <a:t>зрителями</a:t>
            </a:r>
            <a:endParaRPr lang="ru-RU" sz="5400" b="1" u="sng" dirty="0"/>
          </a:p>
          <a:p>
            <a:pPr algn="ctr"/>
            <a:r>
              <a:rPr lang="ru-RU" sz="4000" b="1" dirty="0"/>
              <a:t>Дословный перевод этой породы означает </a:t>
            </a:r>
            <a:r>
              <a:rPr lang="ru-RU" sz="4000" b="1" i="1" dirty="0"/>
              <a:t>усатая морда. </a:t>
            </a:r>
            <a:r>
              <a:rPr lang="ru-RU" sz="4000" b="1" dirty="0"/>
              <a:t>В Чехословакии породу называют </a:t>
            </a:r>
            <a:r>
              <a:rPr lang="ru-RU" sz="4000" b="1" i="1" dirty="0" err="1"/>
              <a:t>брадыч</a:t>
            </a:r>
            <a:r>
              <a:rPr lang="ru-RU" sz="4000" b="1" i="1" dirty="0"/>
              <a:t>. </a:t>
            </a:r>
            <a:r>
              <a:rPr lang="ru-RU" sz="4000" b="1" dirty="0"/>
              <a:t>Его голова украшена бровями, усами и бородой.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125 из 20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89"/>
            <a:ext cx="8429684" cy="6335141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825" y="5949950"/>
            <a:ext cx="2606663" cy="6413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Шнауцер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71378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u="sng" dirty="0">
                <a:solidFill>
                  <a:srgbClr val="C00000"/>
                </a:solidFill>
              </a:rPr>
              <a:t>Финал</a:t>
            </a:r>
            <a:endParaRPr lang="ru-RU" sz="6000" u="sng" dirty="0">
              <a:solidFill>
                <a:srgbClr val="C00000"/>
              </a:solidFill>
            </a:endParaRPr>
          </a:p>
          <a:p>
            <a:pPr algn="ctr"/>
            <a:r>
              <a:rPr lang="ru-RU" sz="4400" b="1" dirty="0"/>
              <a:t>Это порода охотничьих собак. Название породы означает </a:t>
            </a:r>
            <a:r>
              <a:rPr lang="ru-RU" sz="4400" b="1" i="1" dirty="0"/>
              <a:t>быстрый. </a:t>
            </a:r>
            <a:r>
              <a:rPr lang="ru-RU" sz="4400" b="1" dirty="0"/>
              <a:t>Главное качество этих собак — быстрый бег, который им необходим для охоты на открытых пространствах.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8 из 42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8358246" cy="627260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29256" y="5929330"/>
            <a:ext cx="2600317" cy="7016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/>
              <a:t>Борзая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77057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u="sng" dirty="0" err="1">
                <a:solidFill>
                  <a:srgbClr val="C00000"/>
                </a:solidFill>
              </a:rPr>
              <a:t>Супер-игра</a:t>
            </a:r>
            <a:endParaRPr lang="ru-RU" sz="6000" u="sng" dirty="0">
              <a:solidFill>
                <a:srgbClr val="C00000"/>
              </a:solidFill>
            </a:endParaRPr>
          </a:p>
          <a:p>
            <a:pPr algn="ctr"/>
            <a:r>
              <a:rPr lang="ru-RU" sz="4400" b="1" dirty="0"/>
              <a:t>Эти собаки ведут свое происхожде­ние от древних охотничьих собак в Испании. Название страны отражено в названии породы.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4 из 90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8215370" cy="6506573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86446" y="5929330"/>
            <a:ext cx="3030532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/>
              <a:t>Спаниель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42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4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4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с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4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1160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о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1160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1160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ь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5478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5478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1160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5478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б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9796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9796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19796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4114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4114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24114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2411413" y="9810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2843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2843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2843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28432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2843213" y="35734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19796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857752" y="0"/>
            <a:ext cx="3816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1. Хвост пушистый,</a:t>
            </a:r>
          </a:p>
          <a:p>
            <a:r>
              <a:rPr lang="ru-RU" b="1" dirty="0"/>
              <a:t>Мех золотистый,</a:t>
            </a:r>
          </a:p>
          <a:p>
            <a:r>
              <a:rPr lang="ru-RU" b="1" dirty="0"/>
              <a:t>В лесу живёт,</a:t>
            </a:r>
          </a:p>
          <a:p>
            <a:r>
              <a:rPr lang="ru-RU" b="1" dirty="0"/>
              <a:t>В деревне кур крадёт</a:t>
            </a:r>
          </a:p>
          <a:p>
            <a:endParaRPr lang="ru-RU" b="1" dirty="0"/>
          </a:p>
          <a:p>
            <a:r>
              <a:rPr lang="ru-RU" b="1" dirty="0"/>
              <a:t>2. В лесу мне видеть довелось,</a:t>
            </a:r>
          </a:p>
          <a:p>
            <a:r>
              <a:rPr lang="ru-RU" b="1" dirty="0"/>
              <a:t>Как грыз кору могучий… </a:t>
            </a:r>
          </a:p>
          <a:p>
            <a:endParaRPr lang="ru-RU" b="1" dirty="0"/>
          </a:p>
          <a:p>
            <a:r>
              <a:rPr lang="ru-RU" b="1" dirty="0"/>
              <a:t>3. Водяные мастера</a:t>
            </a:r>
          </a:p>
          <a:p>
            <a:r>
              <a:rPr lang="ru-RU" b="1" dirty="0"/>
              <a:t>Строят дом без топора,</a:t>
            </a:r>
          </a:p>
          <a:p>
            <a:r>
              <a:rPr lang="ru-RU" b="1" dirty="0"/>
              <a:t>Дом из хвороста и тины</a:t>
            </a:r>
          </a:p>
          <a:p>
            <a:r>
              <a:rPr lang="ru-RU" b="1" dirty="0"/>
              <a:t>И плотину.	 </a:t>
            </a:r>
          </a:p>
          <a:p>
            <a:endParaRPr lang="ru-RU" b="1" dirty="0"/>
          </a:p>
          <a:p>
            <a:r>
              <a:rPr lang="ru-RU" b="1" dirty="0"/>
              <a:t>4. Серый маленький зверушка,</a:t>
            </a:r>
          </a:p>
          <a:p>
            <a:r>
              <a:rPr lang="ru-RU" b="1" dirty="0"/>
              <a:t>Косоглазый </a:t>
            </a:r>
            <a:r>
              <a:rPr lang="ru-RU" b="1" dirty="0" err="1"/>
              <a:t>длинноушка</a:t>
            </a:r>
            <a:r>
              <a:rPr lang="ru-RU" b="1" dirty="0"/>
              <a:t>.</a:t>
            </a:r>
          </a:p>
          <a:p>
            <a:r>
              <a:rPr lang="ru-RU" b="1" dirty="0"/>
              <a:t>Ну-ка, кто он, угадай</a:t>
            </a:r>
          </a:p>
          <a:p>
            <a:r>
              <a:rPr lang="ru-RU" b="1" dirty="0"/>
              <a:t>И морковку ему дай!</a:t>
            </a:r>
          </a:p>
          <a:p>
            <a:endParaRPr lang="ru-RU" b="1" dirty="0"/>
          </a:p>
          <a:p>
            <a:r>
              <a:rPr lang="ru-RU" b="1" dirty="0"/>
              <a:t>5. Я – синоним слову бык</a:t>
            </a:r>
          </a:p>
          <a:p>
            <a:r>
              <a:rPr lang="ru-RU" b="1" dirty="0"/>
              <a:t>И известен всем,</a:t>
            </a:r>
          </a:p>
          <a:p>
            <a:r>
              <a:rPr lang="ru-RU" b="1" dirty="0"/>
              <a:t>Но прибавь мне букву К</a:t>
            </a:r>
          </a:p>
          <a:p>
            <a:r>
              <a:rPr lang="ru-RU" b="1" dirty="0"/>
              <a:t>и я козляток съем.</a:t>
            </a:r>
          </a:p>
          <a:p>
            <a:endParaRPr lang="ru-RU" dirty="0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250825" y="4149725"/>
            <a:ext cx="324008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6. Возле дуба острым рылом</a:t>
            </a:r>
          </a:p>
          <a:p>
            <a:r>
              <a:rPr lang="ru-RU" b="1" dirty="0"/>
              <a:t>Деловито землю рыл он.</a:t>
            </a:r>
          </a:p>
          <a:p>
            <a:r>
              <a:rPr lang="ru-RU" b="1" dirty="0"/>
              <a:t>Видно, жёлуди искал.</a:t>
            </a:r>
          </a:p>
          <a:p>
            <a:r>
              <a:rPr lang="ru-RU" b="1" dirty="0"/>
              <a:t>Я пугать его не стал.</a:t>
            </a:r>
          </a:p>
          <a:p>
            <a:r>
              <a:rPr lang="ru-RU" b="1" dirty="0"/>
              <a:t>Не спугнул и мой </a:t>
            </a:r>
            <a:r>
              <a:rPr lang="ru-RU" b="1" dirty="0" err="1"/>
              <a:t>Полкан</a:t>
            </a:r>
            <a:r>
              <a:rPr lang="ru-RU" b="1" dirty="0"/>
              <a:t>,</a:t>
            </a:r>
          </a:p>
          <a:p>
            <a:r>
              <a:rPr lang="ru-RU" b="1" dirty="0"/>
              <a:t>Очень грузен был…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42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4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4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с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4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1160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о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1160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1160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ь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5478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5478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1160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5478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б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9796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9796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я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9796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24114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4114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4114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411413" y="9810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843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2843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2843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8432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2843213" y="35734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19796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а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4859338" y="0"/>
            <a:ext cx="3816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1. Хвост пушистый,</a:t>
            </a:r>
          </a:p>
          <a:p>
            <a:r>
              <a:rPr lang="ru-RU" b="1" dirty="0"/>
              <a:t>Мех золотистый,</a:t>
            </a:r>
          </a:p>
          <a:p>
            <a:r>
              <a:rPr lang="ru-RU" b="1" dirty="0"/>
              <a:t>В лесу живёт,</a:t>
            </a:r>
          </a:p>
          <a:p>
            <a:r>
              <a:rPr lang="ru-RU" b="1" dirty="0"/>
              <a:t>В деревне кур крадёт</a:t>
            </a:r>
          </a:p>
          <a:p>
            <a:endParaRPr lang="ru-RU" b="1" dirty="0"/>
          </a:p>
          <a:p>
            <a:r>
              <a:rPr lang="ru-RU" b="1" dirty="0"/>
              <a:t>2. В лесу мне видеть довелось,</a:t>
            </a:r>
          </a:p>
          <a:p>
            <a:r>
              <a:rPr lang="ru-RU" b="1" dirty="0"/>
              <a:t>Как грыз кору могучий… </a:t>
            </a:r>
          </a:p>
          <a:p>
            <a:endParaRPr lang="ru-RU" b="1" dirty="0"/>
          </a:p>
          <a:p>
            <a:r>
              <a:rPr lang="ru-RU" b="1" dirty="0"/>
              <a:t>3. Водяные мастера</a:t>
            </a:r>
          </a:p>
          <a:p>
            <a:r>
              <a:rPr lang="ru-RU" b="1" dirty="0"/>
              <a:t>Строят дом без топора,</a:t>
            </a:r>
          </a:p>
          <a:p>
            <a:r>
              <a:rPr lang="ru-RU" b="1" dirty="0"/>
              <a:t>Дом из хвороста и тины</a:t>
            </a:r>
          </a:p>
          <a:p>
            <a:r>
              <a:rPr lang="ru-RU" b="1" dirty="0"/>
              <a:t>И плотину.	 </a:t>
            </a:r>
          </a:p>
          <a:p>
            <a:endParaRPr lang="ru-RU" b="1" dirty="0"/>
          </a:p>
          <a:p>
            <a:r>
              <a:rPr lang="ru-RU" b="1" dirty="0"/>
              <a:t>4. Серый маленький зверушка,</a:t>
            </a:r>
          </a:p>
          <a:p>
            <a:r>
              <a:rPr lang="ru-RU" b="1" dirty="0"/>
              <a:t>Косоглазый </a:t>
            </a:r>
            <a:r>
              <a:rPr lang="ru-RU" b="1" dirty="0" err="1"/>
              <a:t>длинноушка</a:t>
            </a:r>
            <a:r>
              <a:rPr lang="ru-RU" b="1" dirty="0"/>
              <a:t>.</a:t>
            </a:r>
          </a:p>
          <a:p>
            <a:r>
              <a:rPr lang="ru-RU" b="1" dirty="0"/>
              <a:t>Ну-ка, кто он, угадай</a:t>
            </a:r>
          </a:p>
          <a:p>
            <a:r>
              <a:rPr lang="ru-RU" b="1" dirty="0"/>
              <a:t>И морковку ему дай!</a:t>
            </a:r>
          </a:p>
          <a:p>
            <a:endParaRPr lang="ru-RU" b="1" dirty="0"/>
          </a:p>
          <a:p>
            <a:r>
              <a:rPr lang="ru-RU" b="1" dirty="0"/>
              <a:t>5. Я – синоним слову бык</a:t>
            </a:r>
          </a:p>
          <a:p>
            <a:r>
              <a:rPr lang="ru-RU" b="1" dirty="0"/>
              <a:t>И известен всем,</a:t>
            </a:r>
          </a:p>
          <a:p>
            <a:r>
              <a:rPr lang="ru-RU" b="1" dirty="0"/>
              <a:t>Но прибавь мне букву К</a:t>
            </a:r>
          </a:p>
          <a:p>
            <a:r>
              <a:rPr lang="ru-RU" b="1" dirty="0"/>
              <a:t>и я козляток съем.</a:t>
            </a:r>
          </a:p>
          <a:p>
            <a:endParaRPr lang="ru-RU" dirty="0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50825" y="4149725"/>
            <a:ext cx="324008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6. Возле дуба острым рылом</a:t>
            </a:r>
          </a:p>
          <a:p>
            <a:r>
              <a:rPr lang="ru-RU" b="1" dirty="0"/>
              <a:t>Деловито землю рыл он.</a:t>
            </a:r>
          </a:p>
          <a:p>
            <a:r>
              <a:rPr lang="ru-RU" b="1" dirty="0"/>
              <a:t>Видно, жёлуди искал.</a:t>
            </a:r>
          </a:p>
          <a:p>
            <a:r>
              <a:rPr lang="ru-RU" b="1" dirty="0"/>
              <a:t>Я пугать его не стал.</a:t>
            </a:r>
          </a:p>
          <a:p>
            <a:r>
              <a:rPr lang="ru-RU" b="1" dirty="0"/>
              <a:t>Не спугнул и мой </a:t>
            </a:r>
            <a:r>
              <a:rPr lang="ru-RU" b="1" dirty="0" err="1"/>
              <a:t>Полкан</a:t>
            </a:r>
            <a:r>
              <a:rPr lang="ru-RU" b="1" dirty="0"/>
              <a:t>,</a:t>
            </a:r>
          </a:p>
          <a:p>
            <a:r>
              <a:rPr lang="ru-RU" b="1" dirty="0"/>
              <a:t>Очень грузен был…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42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4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4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с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4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1160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о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1160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1160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ь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5478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5478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1160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5478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б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9796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9796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я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9796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4114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к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4114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4114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2411413" y="9810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2843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843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2843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28432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2843213" y="35734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19796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а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859338" y="0"/>
            <a:ext cx="3816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1. Хвост пушистый,</a:t>
            </a:r>
          </a:p>
          <a:p>
            <a:r>
              <a:rPr lang="ru-RU" b="1" dirty="0"/>
              <a:t>Мех золотистый,</a:t>
            </a:r>
          </a:p>
          <a:p>
            <a:r>
              <a:rPr lang="ru-RU" b="1" dirty="0"/>
              <a:t>В лесу живёт,</a:t>
            </a:r>
          </a:p>
          <a:p>
            <a:r>
              <a:rPr lang="ru-RU" b="1" dirty="0"/>
              <a:t>В деревне кур крадёт</a:t>
            </a:r>
          </a:p>
          <a:p>
            <a:endParaRPr lang="ru-RU" b="1" dirty="0"/>
          </a:p>
          <a:p>
            <a:r>
              <a:rPr lang="ru-RU" b="1" dirty="0"/>
              <a:t>2. В лесу мне видеть довелось,</a:t>
            </a:r>
          </a:p>
          <a:p>
            <a:r>
              <a:rPr lang="ru-RU" b="1" dirty="0"/>
              <a:t>Как грыз кору могучий… </a:t>
            </a:r>
          </a:p>
          <a:p>
            <a:endParaRPr lang="ru-RU" b="1" dirty="0"/>
          </a:p>
          <a:p>
            <a:r>
              <a:rPr lang="ru-RU" b="1" dirty="0"/>
              <a:t>3. Водяные мастера</a:t>
            </a:r>
          </a:p>
          <a:p>
            <a:r>
              <a:rPr lang="ru-RU" b="1" dirty="0"/>
              <a:t>Строят дом без топора,</a:t>
            </a:r>
          </a:p>
          <a:p>
            <a:r>
              <a:rPr lang="ru-RU" b="1" dirty="0"/>
              <a:t>Дом из хвороста и тины</a:t>
            </a:r>
          </a:p>
          <a:p>
            <a:r>
              <a:rPr lang="ru-RU" b="1" dirty="0"/>
              <a:t>И плотину.	 </a:t>
            </a:r>
          </a:p>
          <a:p>
            <a:endParaRPr lang="ru-RU" b="1" dirty="0"/>
          </a:p>
          <a:p>
            <a:r>
              <a:rPr lang="ru-RU" b="1" dirty="0"/>
              <a:t>4. Серый маленький зверушка,</a:t>
            </a:r>
          </a:p>
          <a:p>
            <a:r>
              <a:rPr lang="ru-RU" b="1" dirty="0"/>
              <a:t>Косоглазый </a:t>
            </a:r>
            <a:r>
              <a:rPr lang="ru-RU" b="1" dirty="0" err="1"/>
              <a:t>длинноушка</a:t>
            </a:r>
            <a:r>
              <a:rPr lang="ru-RU" b="1" dirty="0"/>
              <a:t>.</a:t>
            </a:r>
          </a:p>
          <a:p>
            <a:r>
              <a:rPr lang="ru-RU" b="1" dirty="0"/>
              <a:t>Ну-ка, кто он, угадай</a:t>
            </a:r>
          </a:p>
          <a:p>
            <a:r>
              <a:rPr lang="ru-RU" b="1" dirty="0"/>
              <a:t>И морковку ему дай!</a:t>
            </a:r>
          </a:p>
          <a:p>
            <a:endParaRPr lang="ru-RU" b="1" dirty="0"/>
          </a:p>
          <a:p>
            <a:r>
              <a:rPr lang="ru-RU" b="1" dirty="0"/>
              <a:t>5. Я – синоним слову бык</a:t>
            </a:r>
          </a:p>
          <a:p>
            <a:r>
              <a:rPr lang="ru-RU" b="1" dirty="0"/>
              <a:t>И известен всем,</a:t>
            </a:r>
          </a:p>
          <a:p>
            <a:r>
              <a:rPr lang="ru-RU" b="1" dirty="0"/>
              <a:t>Но прибавь мне букву К</a:t>
            </a:r>
          </a:p>
          <a:p>
            <a:r>
              <a:rPr lang="ru-RU" b="1" dirty="0"/>
              <a:t>и я козляток съем.</a:t>
            </a:r>
          </a:p>
          <a:p>
            <a:endParaRPr lang="ru-RU" dirty="0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250825" y="4149725"/>
            <a:ext cx="324008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6. Возле дуба острым рылом</a:t>
            </a:r>
          </a:p>
          <a:p>
            <a:r>
              <a:rPr lang="ru-RU" b="1" dirty="0"/>
              <a:t>Деловито землю рыл он.</a:t>
            </a:r>
          </a:p>
          <a:p>
            <a:r>
              <a:rPr lang="ru-RU" b="1" dirty="0"/>
              <a:t>Видно, жёлуди искал.</a:t>
            </a:r>
          </a:p>
          <a:p>
            <a:r>
              <a:rPr lang="ru-RU" b="1" dirty="0"/>
              <a:t>Я пугать его не стал.</a:t>
            </a:r>
          </a:p>
          <a:p>
            <a:r>
              <a:rPr lang="ru-RU" b="1" dirty="0"/>
              <a:t>Не спугнул и мой </a:t>
            </a:r>
            <a:r>
              <a:rPr lang="ru-RU" b="1" dirty="0" err="1"/>
              <a:t>Полкан</a:t>
            </a:r>
            <a:r>
              <a:rPr lang="ru-RU" b="1" dirty="0"/>
              <a:t>,</a:t>
            </a:r>
          </a:p>
          <a:p>
            <a:r>
              <a:rPr lang="ru-RU" b="1" dirty="0"/>
              <a:t>Очень грузен был…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4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с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4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1160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о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1160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160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ь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5478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5478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1160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5478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15478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б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9796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9796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я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9796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4114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к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4114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2411413" y="14128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2411413" y="9810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2843213" y="18446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28432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а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2843213" y="270827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2843213" y="31416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2843213" y="35734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979613" y="2276475"/>
            <a:ext cx="431800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а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859338" y="0"/>
            <a:ext cx="3816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1. Хвост пушистый,</a:t>
            </a:r>
          </a:p>
          <a:p>
            <a:r>
              <a:rPr lang="ru-RU" b="1" dirty="0"/>
              <a:t>Мех золотистый,</a:t>
            </a:r>
          </a:p>
          <a:p>
            <a:r>
              <a:rPr lang="ru-RU" b="1" dirty="0"/>
              <a:t>В лесу живёт,</a:t>
            </a:r>
          </a:p>
          <a:p>
            <a:r>
              <a:rPr lang="ru-RU" b="1" dirty="0"/>
              <a:t>В деревне кур крадёт</a:t>
            </a:r>
          </a:p>
          <a:p>
            <a:endParaRPr lang="ru-RU" b="1" dirty="0"/>
          </a:p>
          <a:p>
            <a:r>
              <a:rPr lang="ru-RU" b="1" dirty="0"/>
              <a:t>2. В лесу мне видеть довелось,</a:t>
            </a:r>
          </a:p>
          <a:p>
            <a:r>
              <a:rPr lang="ru-RU" b="1" dirty="0"/>
              <a:t>Как грыз кору могучий… </a:t>
            </a:r>
          </a:p>
          <a:p>
            <a:endParaRPr lang="ru-RU" b="1" dirty="0"/>
          </a:p>
          <a:p>
            <a:r>
              <a:rPr lang="ru-RU" b="1" dirty="0"/>
              <a:t>3. Водяные мастера</a:t>
            </a:r>
          </a:p>
          <a:p>
            <a:r>
              <a:rPr lang="ru-RU" b="1" dirty="0"/>
              <a:t>Строят дом без топора,</a:t>
            </a:r>
          </a:p>
          <a:p>
            <a:r>
              <a:rPr lang="ru-RU" b="1" dirty="0"/>
              <a:t>Дом из хвороста и тины</a:t>
            </a:r>
          </a:p>
          <a:p>
            <a:r>
              <a:rPr lang="ru-RU" b="1" dirty="0"/>
              <a:t>И плотину.	 </a:t>
            </a:r>
          </a:p>
          <a:p>
            <a:endParaRPr lang="ru-RU" b="1" dirty="0"/>
          </a:p>
          <a:p>
            <a:r>
              <a:rPr lang="ru-RU" b="1" dirty="0"/>
              <a:t>4. Серый маленький зверушка,</a:t>
            </a:r>
          </a:p>
          <a:p>
            <a:r>
              <a:rPr lang="ru-RU" b="1" dirty="0"/>
              <a:t>Косоглазый </a:t>
            </a:r>
            <a:r>
              <a:rPr lang="ru-RU" b="1" dirty="0" err="1"/>
              <a:t>длинноушка</a:t>
            </a:r>
            <a:r>
              <a:rPr lang="ru-RU" b="1" dirty="0"/>
              <a:t>.</a:t>
            </a:r>
          </a:p>
          <a:p>
            <a:r>
              <a:rPr lang="ru-RU" b="1" dirty="0"/>
              <a:t>Ну-ка, кто он, угадай</a:t>
            </a:r>
          </a:p>
          <a:p>
            <a:r>
              <a:rPr lang="ru-RU" b="1" dirty="0"/>
              <a:t>И морковку ему дай!</a:t>
            </a:r>
          </a:p>
          <a:p>
            <a:endParaRPr lang="ru-RU" b="1" dirty="0"/>
          </a:p>
          <a:p>
            <a:r>
              <a:rPr lang="ru-RU" b="1" dirty="0"/>
              <a:t>5. Я – синоним слову бык</a:t>
            </a:r>
          </a:p>
          <a:p>
            <a:r>
              <a:rPr lang="ru-RU" b="1" dirty="0"/>
              <a:t>И известен всем,</a:t>
            </a:r>
          </a:p>
          <a:p>
            <a:r>
              <a:rPr lang="ru-RU" b="1" dirty="0"/>
              <a:t>Но прибавь мне букву К</a:t>
            </a:r>
          </a:p>
          <a:p>
            <a:r>
              <a:rPr lang="ru-RU" b="1" dirty="0"/>
              <a:t>и я козляток съем.</a:t>
            </a:r>
          </a:p>
          <a:p>
            <a:endParaRPr lang="ru-RU" dirty="0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50825" y="4149725"/>
            <a:ext cx="324008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6. Возле дуба острым рылом</a:t>
            </a:r>
          </a:p>
          <a:p>
            <a:r>
              <a:rPr lang="ru-RU" b="1" dirty="0"/>
              <a:t>Деловито землю рыл он.</a:t>
            </a:r>
          </a:p>
          <a:p>
            <a:r>
              <a:rPr lang="ru-RU" b="1" dirty="0"/>
              <a:t>Видно, жёлуди искал.</a:t>
            </a:r>
          </a:p>
          <a:p>
            <a:r>
              <a:rPr lang="ru-RU" b="1" dirty="0"/>
              <a:t>Я пугать его не стал.</a:t>
            </a:r>
          </a:p>
          <a:p>
            <a:r>
              <a:rPr lang="ru-RU" b="1" dirty="0"/>
              <a:t>Не спугнул и мой </a:t>
            </a:r>
            <a:r>
              <a:rPr lang="ru-RU" b="1" dirty="0" err="1"/>
              <a:t>Полкан</a:t>
            </a:r>
            <a:r>
              <a:rPr lang="ru-RU" b="1" dirty="0"/>
              <a:t>,</a:t>
            </a:r>
          </a:p>
          <a:p>
            <a:r>
              <a:rPr lang="ru-RU" b="1" dirty="0"/>
              <a:t>Очень грузен был…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900113" y="1125538"/>
            <a:ext cx="7559675" cy="287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412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35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ЧЕТВЕРОНОГИЕ </a:t>
            </a:r>
          </a:p>
          <a:p>
            <a:pPr algn="ctr"/>
            <a:r>
              <a:rPr lang="ru-RU" sz="3600" kern="10" dirty="0">
                <a:ln w="412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35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ДРУЗЬЯ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1065</Words>
  <Application>Microsoft Office PowerPoint</Application>
  <PresentationFormat>Экран (4:3)</PresentationFormat>
  <Paragraphs>369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ПАМЯТНИКИ СОБАКАМ</vt:lpstr>
      <vt:lpstr>Слайд 13</vt:lpstr>
      <vt:lpstr>Некоторые породы собак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----</cp:lastModifiedBy>
  <cp:revision>89</cp:revision>
  <dcterms:created xsi:type="dcterms:W3CDTF">2008-03-12T18:48:31Z</dcterms:created>
  <dcterms:modified xsi:type="dcterms:W3CDTF">2011-11-19T19:01:51Z</dcterms:modified>
</cp:coreProperties>
</file>