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4" r:id="rId6"/>
    <p:sldId id="269" r:id="rId7"/>
    <p:sldId id="259" r:id="rId8"/>
    <p:sldId id="260" r:id="rId9"/>
    <p:sldId id="261" r:id="rId10"/>
    <p:sldId id="262" r:id="rId11"/>
    <p:sldId id="263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F"/>
    <a:srgbClr val="BD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03D3-177F-4EF6-B172-BF90B2CBF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0D0A1-7FC6-400F-A932-80195C233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ACF6D-DF5E-45C7-91E9-ED2B6FDAC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527D-4C96-4255-9096-9F299F33C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A1170-9ADC-425D-ADF1-88A1ED631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D5F5-7E9A-4066-9A31-0DE9C36B4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D1A0-6B4E-4AD9-90B2-9F3B24913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AFE5D-1F11-4881-80A7-527920B2D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4C8C5-71DD-48A1-881D-54EEEBA2B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EFB9-6417-4EB8-AA3E-48D0C3D52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D116C-6589-42CA-A9FD-7848A9758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01BF99-E1DC-4A36-BFC6-855EF653B3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Классный час: «Профессия - спасатель»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 класс (дети с УУО)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500570"/>
            <a:ext cx="6272234" cy="1752600"/>
          </a:xfrm>
        </p:spPr>
        <p:txBody>
          <a:bodyPr/>
          <a:lstStyle/>
          <a:p>
            <a:pPr algn="l"/>
            <a:r>
              <a:rPr lang="ru-RU" sz="1800" i="0" dirty="0" smtClean="0"/>
              <a:t>			Учитель начальных классов:</a:t>
            </a:r>
          </a:p>
          <a:p>
            <a:pPr algn="l"/>
            <a:r>
              <a:rPr lang="ru-RU" sz="1800" i="0" dirty="0" smtClean="0"/>
              <a:t>			</a:t>
            </a:r>
            <a:r>
              <a:rPr lang="ru-RU" sz="1800" i="0" dirty="0" err="1" smtClean="0"/>
              <a:t>Русанова</a:t>
            </a:r>
            <a:r>
              <a:rPr lang="ru-RU" sz="1800" i="0" dirty="0" smtClean="0"/>
              <a:t> Валентина Васильевна</a:t>
            </a:r>
          </a:p>
          <a:p>
            <a:pPr algn="l"/>
            <a:r>
              <a:rPr lang="ru-RU" sz="1800" i="0" dirty="0" smtClean="0"/>
              <a:t>	</a:t>
            </a:r>
          </a:p>
          <a:p>
            <a:pPr algn="l"/>
            <a:endParaRPr lang="ru-RU" sz="1800" i="0" dirty="0" smtClean="0"/>
          </a:p>
          <a:p>
            <a:pPr algn="l"/>
            <a:endParaRPr lang="ru-RU" sz="1800" i="0" dirty="0" smtClean="0"/>
          </a:p>
          <a:p>
            <a:pPr algn="l"/>
            <a:r>
              <a:rPr lang="ru-RU" sz="1800" i="0" dirty="0" smtClean="0"/>
              <a:t>		г.Троицк 2012г.</a:t>
            </a:r>
            <a:endParaRPr lang="ru-RU" sz="18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Муниципальное казенное специальное (коррекционное) образовательное  учреждение для обучающихся, воспитанников с ограниченными возможностями здоровья </a:t>
            </a:r>
          </a:p>
          <a:p>
            <a:pPr lvl="0"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«Специальная (коррекционная) общеобразовательная школа-интернат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VIII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вида»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714752"/>
            <a:ext cx="190023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МО №2\СПАСАТЕЛЬ\09_1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852" y="213152"/>
            <a:ext cx="7713799" cy="579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oldenretriever.lv/spasatel/Dscn1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4-лишний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643182"/>
            <a:ext cx="1684927" cy="13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16969">
            <a:off x="2161585" y="2484735"/>
            <a:ext cx="2252947" cy="126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643182"/>
            <a:ext cx="3109420" cy="138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500306"/>
            <a:ext cx="2619362" cy="17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4-лишний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571876"/>
            <a:ext cx="1577674" cy="12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86124"/>
            <a:ext cx="16430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643050"/>
            <a:ext cx="2071702" cy="42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357290" y="1571612"/>
            <a:ext cx="785818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000240"/>
            <a:ext cx="1810633" cy="390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Поисково-спасательная служба г.Троицка: </a:t>
            </a:r>
            <a:r>
              <a:rPr lang="ru-RU" sz="4000" b="1" dirty="0" smtClean="0">
                <a:solidFill>
                  <a:srgbClr val="FF0000"/>
                </a:solidFill>
              </a:rPr>
              <a:t>2-17-94</a:t>
            </a:r>
            <a:r>
              <a:rPr lang="ru-RU" sz="4000" b="1" dirty="0" smtClean="0"/>
              <a:t> </a:t>
            </a:r>
          </a:p>
          <a:p>
            <a:r>
              <a:rPr lang="ru-RU" sz="4000" b="1" dirty="0" smtClean="0"/>
              <a:t>Служба спасения: </a:t>
            </a:r>
            <a:r>
              <a:rPr lang="ru-RU" sz="4000" b="1" dirty="0" smtClean="0">
                <a:solidFill>
                  <a:srgbClr val="FF0000"/>
                </a:solidFill>
              </a:rPr>
              <a:t>01</a:t>
            </a:r>
            <a:r>
              <a:rPr lang="ru-RU" sz="4000" b="1" dirty="0" smtClean="0"/>
              <a:t> </a:t>
            </a:r>
          </a:p>
        </p:txBody>
      </p:sp>
      <p:pic>
        <p:nvPicPr>
          <p:cNvPr id="1026" name="Picture 2" descr="C:\Program Files\Microsoft Office\CLIPART\PUB60COR\BS00224_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150466"/>
            <a:ext cx="1652064" cy="156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СПАСАТЕЛЬ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214554"/>
            <a:ext cx="331184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:\МО №2\СПАСАТЕЛЬ\a3923DSC04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571480"/>
            <a:ext cx="4500594" cy="568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dia.nakanune.ru/images/pictures/image_big_22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572000" cy="3429001"/>
          </a:xfrm>
          <a:prstGeom prst="rect">
            <a:avLst/>
          </a:prstGeom>
          <a:noFill/>
        </p:spPr>
      </p:pic>
      <p:pic>
        <p:nvPicPr>
          <p:cNvPr id="8196" name="Picture 4" descr="http://www.lentachel.ru/image/Lk056s2UVpFjaeB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125388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Поисково-спасательная служба г.Троицка: </a:t>
            </a:r>
            <a:r>
              <a:rPr lang="ru-RU" sz="4000" b="1" dirty="0" smtClean="0">
                <a:solidFill>
                  <a:srgbClr val="FF0000"/>
                </a:solidFill>
              </a:rPr>
              <a:t>2-17-94</a:t>
            </a:r>
            <a:r>
              <a:rPr lang="ru-RU" sz="4000" b="1" dirty="0" smtClean="0"/>
              <a:t> </a:t>
            </a:r>
          </a:p>
          <a:p>
            <a:r>
              <a:rPr lang="ru-RU" sz="4000" b="1" dirty="0" smtClean="0"/>
              <a:t>Служба спасения: </a:t>
            </a:r>
            <a:r>
              <a:rPr lang="ru-RU" sz="4000" b="1" dirty="0" smtClean="0">
                <a:solidFill>
                  <a:srgbClr val="FF0000"/>
                </a:solidFill>
              </a:rPr>
              <a:t>01</a:t>
            </a:r>
            <a:r>
              <a:rPr lang="ru-RU" sz="4000" b="1" dirty="0" smtClean="0"/>
              <a:t> </a:t>
            </a:r>
          </a:p>
        </p:txBody>
      </p:sp>
      <p:pic>
        <p:nvPicPr>
          <p:cNvPr id="1026" name="Picture 2" descr="C:\Program Files\Microsoft Office\CLIPART\PUB60COR\BS00224_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150466"/>
            <a:ext cx="1652064" cy="156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dia.nakanune.ru/images/pictures/image_big_22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572000" cy="3429001"/>
          </a:xfrm>
          <a:prstGeom prst="rect">
            <a:avLst/>
          </a:prstGeom>
          <a:noFill/>
        </p:spPr>
      </p:pic>
      <p:pic>
        <p:nvPicPr>
          <p:cNvPr id="8196" name="Picture 4" descr="http://www.lentachel.ru/image/Lk056s2UVpFjaeB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125388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МО №2\СПАСАТЕЛЬ\SOS-vertolet-72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986344" cy="484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newbie.org.ua/screens/albums/userpics/10001/88cb7cd7ea41d350-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233617"/>
            <a:ext cx="4691042" cy="311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6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ФИЗКУЛЬТМИНУТКА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Раз, два, три, четыре, пять!</a:t>
            </a:r>
          </a:p>
          <a:p>
            <a:pPr>
              <a:buNone/>
            </a:pPr>
            <a:r>
              <a:rPr lang="ru-RU" b="1" dirty="0"/>
              <a:t>Эй, спасатель, стройся в ряд!</a:t>
            </a:r>
          </a:p>
          <a:p>
            <a:pPr>
              <a:buNone/>
            </a:pPr>
            <a:r>
              <a:rPr lang="ru-RU" b="1" dirty="0"/>
              <a:t>Мы всегда спешим на помощь,</a:t>
            </a:r>
          </a:p>
          <a:p>
            <a:pPr>
              <a:buNone/>
            </a:pPr>
            <a:r>
              <a:rPr lang="ru-RU" b="1" dirty="0"/>
              <a:t>Потому что мы – отряд!</a:t>
            </a:r>
          </a:p>
          <a:p>
            <a:pPr>
              <a:buNone/>
            </a:pPr>
            <a:r>
              <a:rPr lang="ru-RU" b="1" dirty="0"/>
              <a:t>Наш отряд молодой!</a:t>
            </a:r>
          </a:p>
          <a:p>
            <a:pPr>
              <a:buNone/>
            </a:pPr>
            <a:r>
              <a:rPr lang="ru-RU" b="1" dirty="0"/>
              <a:t>Наш отряд удалой!</a:t>
            </a:r>
          </a:p>
          <a:p>
            <a:pPr>
              <a:buNone/>
            </a:pPr>
            <a:r>
              <a:rPr lang="ru-RU" b="1" dirty="0"/>
              <a:t>Мы хотим, чтобы везде,</a:t>
            </a:r>
          </a:p>
          <a:p>
            <a:pPr>
              <a:buNone/>
            </a:pPr>
            <a:r>
              <a:rPr lang="ru-RU" b="1" dirty="0"/>
              <a:t>МЧС помог в беде!</a:t>
            </a:r>
          </a:p>
          <a:p>
            <a:endParaRPr lang="ru-RU" dirty="0"/>
          </a:p>
        </p:txBody>
      </p:sp>
      <p:pic>
        <p:nvPicPr>
          <p:cNvPr id="5122" name="Picture 2" descr="J:\МО №2\СПАСАТЕЛЬ\LE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4071942"/>
            <a:ext cx="3426695" cy="252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МО №2\СПАСАТЕЛЬ\Z003-8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596170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335</TotalTime>
  <Words>105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голубой с кадратиками</vt:lpstr>
      <vt:lpstr>Классный час: «Профессия - спасатель»  2 класс (дети с УУО)</vt:lpstr>
      <vt:lpstr>СПАСАТЕЛЬ</vt:lpstr>
      <vt:lpstr>Слайд 3</vt:lpstr>
      <vt:lpstr>Слайд 4</vt:lpstr>
      <vt:lpstr>Слайд 5</vt:lpstr>
      <vt:lpstr>Слайд 6</vt:lpstr>
      <vt:lpstr>Слайд 7</vt:lpstr>
      <vt:lpstr>ФИЗКУЛЬТМИНУТКА</vt:lpstr>
      <vt:lpstr>Слайд 9</vt:lpstr>
      <vt:lpstr>Слайд 10</vt:lpstr>
      <vt:lpstr>Слайд 11</vt:lpstr>
      <vt:lpstr>4-лишний</vt:lpstr>
      <vt:lpstr>4-лишний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СПАСАТЕЛЬ</dc:title>
  <dc:creator>Valentina</dc:creator>
  <cp:lastModifiedBy>Grey Wolf</cp:lastModifiedBy>
  <cp:revision>39</cp:revision>
  <dcterms:created xsi:type="dcterms:W3CDTF">2010-10-21T14:56:00Z</dcterms:created>
  <dcterms:modified xsi:type="dcterms:W3CDTF">2013-02-22T17:03:28Z</dcterms:modified>
</cp:coreProperties>
</file>