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9" r:id="rId2"/>
    <p:sldId id="258" r:id="rId3"/>
    <p:sldId id="272" r:id="rId4"/>
    <p:sldId id="270" r:id="rId5"/>
    <p:sldId id="263" r:id="rId6"/>
    <p:sldId id="262" r:id="rId7"/>
    <p:sldId id="261" r:id="rId8"/>
    <p:sldId id="260" r:id="rId9"/>
    <p:sldId id="266" r:id="rId10"/>
    <p:sldId id="265" r:id="rId11"/>
    <p:sldId id="268" r:id="rId12"/>
    <p:sldId id="274" r:id="rId13"/>
    <p:sldId id="277" r:id="rId14"/>
    <p:sldId id="273" r:id="rId15"/>
    <p:sldId id="275" r:id="rId16"/>
    <p:sldId id="276" r:id="rId17"/>
    <p:sldId id="269" r:id="rId18"/>
    <p:sldId id="264" r:id="rId19"/>
    <p:sldId id="267" r:id="rId20"/>
    <p:sldId id="278" r:id="rId21"/>
    <p:sldId id="25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AAC7758-AFA8-42FB-B9C2-67D22FBEB4EC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6A9C527-3670-4325-B31A-40AC3377F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72D7B2-7B18-4528-91B1-8675D2AC869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3996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96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DCE757-D4FA-4E5D-A525-A97D55C6F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37B460-6DFB-435A-9943-DED60E271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0BD6E2-1464-47A8-942C-BC7FEE44D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D306EF8-F034-49BD-8D56-8C26501EC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85C692-2A9E-4270-8A84-D7603F1C1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0287EC-3A01-4998-853C-729911BC9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0AA93DB-D3FF-42A9-AEBA-2FEA14325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B8CC9D-1528-4C5F-90E2-2E5C403FC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E2A3868-E4DC-444E-90AE-ED50F03F9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5D38D3-B4F5-4F13-B199-7AF3ABB53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42F7C48-A500-472F-8DD0-C7A1CB71C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891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1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1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1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1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2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2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2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2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2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2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2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2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3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3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3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3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3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3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3893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3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93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3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538EF9E-ADBF-405D-A4A5-00C71A8FF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894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olensk2.ru/images/img_10538.jpg" TargetMode="External"/><Relationship Id="rId13" Type="http://schemas.openxmlformats.org/officeDocument/2006/relationships/hyperlink" Target="http://www.maxi-mir.ru/files/gallery/591/8b61bc71973e158bbf06d0d81d70b06b4413.png" TargetMode="External"/><Relationship Id="rId18" Type="http://schemas.openxmlformats.org/officeDocument/2006/relationships/hyperlink" Target="http://umm4.com/wp-content/uploads/2011/06/stixi-dlya-detej-pravila-pozharnoj-bezopasnosti-6.jpg" TargetMode="External"/><Relationship Id="rId26" Type="http://schemas.openxmlformats.org/officeDocument/2006/relationships/hyperlink" Target="http://www.fsgroup.com.ua/images/catalog/full/____-3.jpg" TargetMode="External"/><Relationship Id="rId3" Type="http://schemas.openxmlformats.org/officeDocument/2006/relationships/hyperlink" Target="http://umm4.com/stories_tales_poems/stixi-dlya-detej-pravila-pozharnoj-bezopasnosti.htm" TargetMode="External"/><Relationship Id="rId21" Type="http://schemas.openxmlformats.org/officeDocument/2006/relationships/hyperlink" Target="http://img-fotki.yandex.ru/get/4523/19411616.134/0_88749_3075afff_XL" TargetMode="External"/><Relationship Id="rId7" Type="http://schemas.openxmlformats.org/officeDocument/2006/relationships/hyperlink" Target="http://www.sxc.hu/pic/m/b/bl/bluegum/1165222_lantern.jpg" TargetMode="External"/><Relationship Id="rId12" Type="http://schemas.openxmlformats.org/officeDocument/2006/relationships/hyperlink" Target="http://www.volgawetlands.ru/photo/560_b.jpg" TargetMode="External"/><Relationship Id="rId17" Type="http://schemas.openxmlformats.org/officeDocument/2006/relationships/hyperlink" Target="http://umm4.com/wp-content/uploads/2011/06/stixi-dlya-detej-pravila-pozharnoj-bezopasnosti-5.jpg" TargetMode="External"/><Relationship Id="rId25" Type="http://schemas.openxmlformats.org/officeDocument/2006/relationships/hyperlink" Target="http://www.vashezdorovie.com/Image/big/object_11231061_1280932510_musor.jpg" TargetMode="External"/><Relationship Id="rId2" Type="http://schemas.openxmlformats.org/officeDocument/2006/relationships/hyperlink" Target="http://nsportal.ru/nachalnaya-shkola/vospitatelnaya-rabota/vystuplenie-agitbrigady-po-pozharnoi-bezopasnosti" TargetMode="External"/><Relationship Id="rId16" Type="http://schemas.openxmlformats.org/officeDocument/2006/relationships/hyperlink" Target="http://umm4.com/wp-content/uploads/2011/06/stixi-dlya-detej-pravila-pozharnoj-bezopasnosti-4.jpg" TargetMode="External"/><Relationship Id="rId20" Type="http://schemas.openxmlformats.org/officeDocument/2006/relationships/hyperlink" Target="http://gov.spb.ru/Files/image/big_2010_10_1_17_09.jpg" TargetMode="External"/><Relationship Id="rId29" Type="http://schemas.openxmlformats.org/officeDocument/2006/relationships/hyperlink" Target="http://jooov.net/text/118903630/neizvestnyiy_ispolnitel-pesnya_pojarnyih_esli_kto-to_gladil_bryuki.html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rookline.nh.us/pages/library/images/candle.gif" TargetMode="External"/><Relationship Id="rId11" Type="http://schemas.openxmlformats.org/officeDocument/2006/relationships/hyperlink" Target="http://in-teh.com/wp-content/uploads/2012/10/zao-firma-specavtomatiki.jpg" TargetMode="External"/><Relationship Id="rId24" Type="http://schemas.openxmlformats.org/officeDocument/2006/relationships/hyperlink" Target="http://062.ua/uploaded/Image/news/00_4.jpeg" TargetMode="External"/><Relationship Id="rId5" Type="http://schemas.openxmlformats.org/officeDocument/2006/relationships/hyperlink" Target="http://www1.swf-wc.usace.army.mil/granger/images/Burn%20Ban%20Lifted.jpg" TargetMode="External"/><Relationship Id="rId15" Type="http://schemas.openxmlformats.org/officeDocument/2006/relationships/hyperlink" Target="http://umm4.com/wp-content/uploads/2011/06/stixi-dlya-detej-pravila-pozharnoj-bezopasnosti-2.jpg" TargetMode="External"/><Relationship Id="rId23" Type="http://schemas.openxmlformats.org/officeDocument/2006/relationships/hyperlink" Target="http://img101.imageshack.us/img101/7682/b49d646d23b124c0a8e4caa.jpg" TargetMode="External"/><Relationship Id="rId28" Type="http://schemas.openxmlformats.org/officeDocument/2006/relationships/hyperlink" Target="http://b-track.ru/song/33047/%D0%A8%D1%83%D0%B1%D0%B8%D0%BD-%D0%92%D0%BB%D0%B0%D0%B4%D0%B8%D1%81%D0%BB%D0%B0%D0%B2/%D0%9C%D0%B0%D1%80%D1%88-%D0%BF%D0%BE%D0%B6%D0%B0%D1%80%D0%BD%D1%8B%D1%85/" TargetMode="External"/><Relationship Id="rId10" Type="http://schemas.openxmlformats.org/officeDocument/2006/relationships/hyperlink" Target="http://www.bezformata.ru/content/Images/000/000/972/image972021.jpg" TargetMode="External"/><Relationship Id="rId19" Type="http://schemas.openxmlformats.org/officeDocument/2006/relationships/hyperlink" Target="http://umm4.com/wp-content/uploads/2011/06/stixi-dlya-detej-pravila-pozharnoj-bezopasnosti-1.jpg" TargetMode="External"/><Relationship Id="rId4" Type="http://schemas.openxmlformats.org/officeDocument/2006/relationships/hyperlink" Target="http://tipslife.ru/uploads/posts/2011-01/1296298440_1-928-image.jpg" TargetMode="External"/><Relationship Id="rId9" Type="http://schemas.openxmlformats.org/officeDocument/2006/relationships/hyperlink" Target="http://www.rmnt.ru/pub/offers/354/anita.jpg" TargetMode="External"/><Relationship Id="rId14" Type="http://schemas.openxmlformats.org/officeDocument/2006/relationships/hyperlink" Target="http://umm4.com/wp-content/uploads/2011/06/stixi-dlya-detej-pravila-pozharnoj-bezopasnosti-3.jpg" TargetMode="External"/><Relationship Id="rId22" Type="http://schemas.openxmlformats.org/officeDocument/2006/relationships/hyperlink" Target="http://ds55.centerstart.ru/sites/ds55.centerstart.ru/files/23236973.jpg" TargetMode="External"/><Relationship Id="rId27" Type="http://schemas.openxmlformats.org/officeDocument/2006/relationships/hyperlink" Target="http://img11.nnm.ru/5/d/6/1/0/676cbb6a7162d39917d93e00832.jpg" TargetMode="External"/><Relationship Id="rId30" Type="http://schemas.openxmlformats.org/officeDocument/2006/relationships/hyperlink" Target="http://3mp3.com.ua/track/pesni-dlya-detei--vera-i-anfisa-spichki-detyam-ne-igrushka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107950" y="260350"/>
            <a:ext cx="88884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Агитбригада </a:t>
            </a:r>
          </a:p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по пожарной безопасности </a:t>
            </a:r>
          </a:p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«СПИЧКИ ДЕТЯМ НЕ ИГРУШКА!»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16463" y="5229225"/>
            <a:ext cx="3900487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начальных 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классов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КОГОБУ СОШ с УОП</a:t>
            </a:r>
            <a:endParaRPr lang="ru-RU" b="1" kern="0" dirty="0"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Коротченко 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ветлана Алексеевна</a:t>
            </a:r>
            <a:endParaRPr lang="ru-RU" b="1" kern="0" dirty="0"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+mn-lt"/>
            </a:endParaRPr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935288"/>
            <a:ext cx="309721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4140200" y="2925763"/>
            <a:ext cx="4262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Внеклассное мероприятие по ОБЖ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2 класс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25538"/>
            <a:ext cx="7478712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323850" y="188913"/>
            <a:ext cx="89646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Очень-очень важные правила! </a:t>
            </a:r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1187450" y="333375"/>
            <a:ext cx="698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ИГРА СО ЗРИТЕЛЯМИ</a:t>
            </a:r>
          </a:p>
        </p:txBody>
      </p:sp>
      <p:pic>
        <p:nvPicPr>
          <p:cNvPr id="25602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268413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4800" y="1317625"/>
            <a:ext cx="5849938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3127375" y="333375"/>
            <a:ext cx="2746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…УТЮГ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104900"/>
            <a:ext cx="52578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3127375" y="333375"/>
            <a:ext cx="2870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…ИГРАЛ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img101.imageshack.us/img101/7682/b49d646d23b124c0a8e4c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268413"/>
            <a:ext cx="424815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2195513" y="333375"/>
            <a:ext cx="45926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…НАД  ГАЗОМ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13" y="1368425"/>
            <a:ext cx="5743575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2916238" y="333375"/>
            <a:ext cx="3405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…ЛИСТВУ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268413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2324100" y="188913"/>
            <a:ext cx="4495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…ПРЕДМЕТЫ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0" y="1022350"/>
            <a:ext cx="5400675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1547813" y="190500"/>
            <a:ext cx="62563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…ОГНЕТУШИТЕЛЬ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381000"/>
            <a:ext cx="489743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196975"/>
            <a:ext cx="511333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5088" y="4724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2555875" y="314325"/>
            <a:ext cx="40401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…ВЫЗЫВАЙ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487488"/>
            <a:ext cx="7129462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7"/>
          <p:cNvSpPr txBox="1">
            <a:spLocks noChangeArrowheads="1"/>
          </p:cNvSpPr>
          <p:nvPr/>
        </p:nvSpPr>
        <p:spPr bwMode="auto">
          <a:xfrm>
            <a:off x="34925" y="188913"/>
            <a:ext cx="8964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>
                <a:latin typeface="Times New Roman" pitchFamily="18" charset="0"/>
                <a:cs typeface="Times New Roman" pitchFamily="18" charset="0"/>
              </a:rPr>
              <a:t>Спички детям не игрушка!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53006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3503613"/>
            <a:ext cx="4175125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7"/>
          <p:cNvSpPr txBox="1">
            <a:spLocks noChangeArrowheads="1"/>
          </p:cNvSpPr>
          <p:nvPr/>
        </p:nvSpPr>
        <p:spPr bwMode="auto">
          <a:xfrm>
            <a:off x="34925" y="188913"/>
            <a:ext cx="8964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>
                <a:latin typeface="Times New Roman" pitchFamily="18" charset="0"/>
                <a:cs typeface="Times New Roman" pitchFamily="18" charset="0"/>
              </a:rPr>
              <a:t>Спички детям не игрушка!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3006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63713" y="1204913"/>
            <a:ext cx="4824412" cy="218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ЖИЗНЬ БЕРЕГИТЕ!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НАМ ПОВЕРЬТЕ!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ВЕДЬ ИГРАТЬ НЕЛЬЗЯ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СО СМЕРТЬЮ!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6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2"/>
          <p:cNvSpPr txBox="1">
            <a:spLocks noChangeArrowheads="1"/>
          </p:cNvSpPr>
          <p:nvPr/>
        </p:nvSpPr>
        <p:spPr bwMode="auto">
          <a:xfrm>
            <a:off x="107950" y="509588"/>
            <a:ext cx="8856663" cy="60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Внеклассное мероприятие. Выступление агитбригады «Легче чем пожар тушить, нам его предупредить!» -  </a:t>
            </a:r>
            <a:r>
              <a:rPr lang="ru-RU" sz="1100" u="sng">
                <a:latin typeface="Times New Roman" pitchFamily="18" charset="0"/>
                <a:cs typeface="Times New Roman" pitchFamily="18" charset="0"/>
                <a:hlinkClick r:id="rId2"/>
              </a:rPr>
              <a:t>http://nsportal.ru/nachalnaya-shkola/vospitatelnaya-rabota/vystuplenie-agitbrigady-po-pozharnoi-bezopasnosti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AutoNum type="arabicParenR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Детские стихи. Правила пожарной безопасности в стихах. - </a:t>
            </a:r>
            <a:r>
              <a:rPr lang="en-US" sz="1100">
                <a:latin typeface="Times New Roman" pitchFamily="18" charset="0"/>
                <a:cs typeface="Times New Roman" pitchFamily="18" charset="0"/>
                <a:hlinkClick r:id="rId3"/>
              </a:rPr>
              <a:t>http://umm4.com/stories_tales_poems/stixi-dlya-detej-pravila-pozharnoj-bezopasnosti.htm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Изображение титульного плаката - </a:t>
            </a:r>
            <a:r>
              <a:rPr lang="en-US" sz="1100">
                <a:latin typeface="Times New Roman" pitchFamily="18" charset="0"/>
                <a:cs typeface="Times New Roman" pitchFamily="18" charset="0"/>
                <a:hlinkClick r:id="rId4"/>
              </a:rPr>
              <a:t>http://tipslife.ru/uploads/posts/2011-01/1296298440_1-928-image.jpg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Изображение костра - </a:t>
            </a:r>
            <a:r>
              <a:rPr lang="en-US" sz="1100">
                <a:latin typeface="Times New Roman" pitchFamily="18" charset="0"/>
                <a:cs typeface="Times New Roman" pitchFamily="18" charset="0"/>
                <a:hlinkClick r:id="rId5"/>
              </a:rPr>
              <a:t>http://www1.swf-wc.usace.army.mil/granger/images/Burn%20Ban%20Lifted.jpg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Изображение свечи - </a:t>
            </a:r>
            <a:r>
              <a:rPr lang="en-US" sz="1100">
                <a:latin typeface="Times New Roman" pitchFamily="18" charset="0"/>
                <a:cs typeface="Times New Roman" pitchFamily="18" charset="0"/>
                <a:hlinkClick r:id="rId6"/>
              </a:rPr>
              <a:t>http://brookline.nh.us/pages/library/images/candle.gif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AutoNum type="arabicParenR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Изображение керосиновой лампы - </a:t>
            </a:r>
            <a:r>
              <a:rPr lang="en-US" sz="1100">
                <a:latin typeface="Times New Roman" pitchFamily="18" charset="0"/>
                <a:cs typeface="Times New Roman" pitchFamily="18" charset="0"/>
                <a:hlinkClick r:id="rId7"/>
              </a:rPr>
              <a:t>http://www.sxc.hu/pic/m/b/bl/bluegum/1165222_lantern.jpg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Изображение ракеты - </a:t>
            </a:r>
            <a:r>
              <a:rPr lang="en-US" sz="1100">
                <a:latin typeface="Times New Roman" pitchFamily="18" charset="0"/>
                <a:cs typeface="Times New Roman" pitchFamily="18" charset="0"/>
                <a:hlinkClick r:id="rId8"/>
              </a:rPr>
              <a:t>http://www.smolensk2.ru/images/img_10538.jpg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Изображение камина - </a:t>
            </a:r>
            <a:r>
              <a:rPr lang="en-US" sz="1100">
                <a:latin typeface="Times New Roman" pitchFamily="18" charset="0"/>
                <a:cs typeface="Times New Roman" pitchFamily="18" charset="0"/>
                <a:hlinkClick r:id="rId9"/>
              </a:rPr>
              <a:t>http://www.rmnt.ru/pub/offers/354/anita.jpg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Изображение русской печки - </a:t>
            </a:r>
            <a:r>
              <a:rPr lang="en-US" sz="1100">
                <a:latin typeface="Times New Roman" pitchFamily="18" charset="0"/>
                <a:cs typeface="Times New Roman" pitchFamily="18" charset="0"/>
                <a:hlinkClick r:id="rId10"/>
              </a:rPr>
              <a:t>http://www.bezformata.ru/content/Images/000/000/972/image972021.jpg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Изображение горящего дома - </a:t>
            </a:r>
            <a:r>
              <a:rPr lang="en-US" sz="1100">
                <a:latin typeface="Times New Roman" pitchFamily="18" charset="0"/>
                <a:cs typeface="Times New Roman" pitchFamily="18" charset="0"/>
                <a:hlinkClick r:id="rId11"/>
              </a:rPr>
              <a:t>http://in-teh.com/wp-content/uploads/2012/10/zao-firma-specavtomatiki.jpg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Изображение горящего леса -  </a:t>
            </a:r>
            <a:r>
              <a:rPr lang="en-US" sz="1100">
                <a:latin typeface="Times New Roman" pitchFamily="18" charset="0"/>
                <a:cs typeface="Times New Roman" pitchFamily="18" charset="0"/>
                <a:hlinkClick r:id="rId12"/>
              </a:rPr>
              <a:t>http://www.volgawetlands.ru/photo/560_b.jpg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AutoNum type="arabicParenR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Изображение пожарного - </a:t>
            </a:r>
            <a:r>
              <a:rPr lang="en-US" sz="1100">
                <a:latin typeface="Times New Roman" pitchFamily="18" charset="0"/>
                <a:cs typeface="Times New Roman" pitchFamily="18" charset="0"/>
                <a:hlinkClick r:id="rId13"/>
              </a:rPr>
              <a:t>http://www.maxi-mir.ru/files/gallery/591/8b61bc71973e158bbf06d0d81d70b06b4413.png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342900" indent="-342900">
              <a:buFontTx/>
              <a:buAutoNum type="arabicParenR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Изображение первого плаката - </a:t>
            </a:r>
            <a:r>
              <a:rPr lang="en-US" sz="1100">
                <a:latin typeface="Times New Roman" pitchFamily="18" charset="0"/>
                <a:cs typeface="Times New Roman" pitchFamily="18" charset="0"/>
                <a:hlinkClick r:id="rId14"/>
              </a:rPr>
              <a:t>http://umm4.com/wp-content/uploads/2011/06/stixi-dlya-detej-pravila-pozharnoj-bezopasnosti-3.jpg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Изображение второго плаката - </a:t>
            </a:r>
            <a:r>
              <a:rPr lang="en-US" sz="1100">
                <a:latin typeface="Times New Roman" pitchFamily="18" charset="0"/>
                <a:cs typeface="Times New Roman" pitchFamily="18" charset="0"/>
                <a:hlinkClick r:id="rId15"/>
              </a:rPr>
              <a:t>http://umm4.com/wp-content/uploads/2011/06/stixi-dlya-detej-pravila-pozharnoj-bezopasnosti-2.jpg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AutoNum type="arabicParenR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Изображение третьего плаката - </a:t>
            </a:r>
            <a:r>
              <a:rPr lang="en-US" sz="1100">
                <a:latin typeface="Times New Roman" pitchFamily="18" charset="0"/>
                <a:cs typeface="Times New Roman" pitchFamily="18" charset="0"/>
                <a:hlinkClick r:id="rId16"/>
              </a:rPr>
              <a:t>http://umm4.com/wp-content/uploads/2011/06/stixi-dlya-detej-pravila-pozharnoj-bezopasnosti-4.jpg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Изображение третьего плаката - </a:t>
            </a:r>
            <a:r>
              <a:rPr lang="en-US" sz="1100">
                <a:latin typeface="Times New Roman" pitchFamily="18" charset="0"/>
                <a:cs typeface="Times New Roman" pitchFamily="18" charset="0"/>
                <a:hlinkClick r:id="rId17"/>
              </a:rPr>
              <a:t>http://umm4.com/wp-content/uploads/2011/06/stixi-dlya-detej-pravila-pozharnoj-bezopasnosti-5.jpg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Изображение пятого плаката - </a:t>
            </a:r>
            <a:r>
              <a:rPr lang="en-US" sz="1100">
                <a:latin typeface="Times New Roman" pitchFamily="18" charset="0"/>
                <a:cs typeface="Times New Roman" pitchFamily="18" charset="0"/>
                <a:hlinkClick r:id="rId18"/>
              </a:rPr>
              <a:t>http://umm4.com/wp-content/uploads/2011/06/stixi-dlya-detej-pravila-pozharnoj-bezopasnosti-6.jpg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Изображение шестого плаката - </a:t>
            </a:r>
            <a:r>
              <a:rPr lang="en-US" sz="1100">
                <a:latin typeface="Times New Roman" pitchFamily="18" charset="0"/>
                <a:cs typeface="Times New Roman" pitchFamily="18" charset="0"/>
                <a:hlinkClick r:id="rId19"/>
              </a:rPr>
              <a:t>http://umm4.com/wp-content/uploads/2011/06/stixi-dlya-detej-pravila-pozharnoj-bezopasnosti-1.jpg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Изображение пожарного с детьми - </a:t>
            </a:r>
            <a:r>
              <a:rPr lang="en-US" sz="1100">
                <a:latin typeface="Times New Roman" pitchFamily="18" charset="0"/>
                <a:cs typeface="Times New Roman" pitchFamily="18" charset="0"/>
                <a:hlinkClick r:id="rId20"/>
              </a:rPr>
              <a:t>http://gov.spb.ru/Files/image/big_2010_10_1_17_09.jpg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AutoNum type="arabicParenR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Изображение горящего утюга - </a:t>
            </a:r>
            <a:r>
              <a:rPr lang="en-US" sz="1100">
                <a:latin typeface="Times New Roman" pitchFamily="18" charset="0"/>
                <a:cs typeface="Times New Roman" pitchFamily="18" charset="0"/>
                <a:hlinkClick r:id="rId21"/>
              </a:rPr>
              <a:t>http://img-fotki.yandex.ru/get/4523/19411616.134/0_88749_3075afff_XL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Изображение игры со спичками -  </a:t>
            </a:r>
            <a:r>
              <a:rPr lang="en-US" sz="1100">
                <a:latin typeface="Times New Roman" pitchFamily="18" charset="0"/>
                <a:cs typeface="Times New Roman" pitchFamily="18" charset="0"/>
                <a:hlinkClick r:id="rId22"/>
              </a:rPr>
              <a:t>http://ds55.centerstart.ru/sites/ds55.centerstart.ru/files/23236973.jpg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Изображение сушки белья над газом - </a:t>
            </a:r>
            <a:r>
              <a:rPr lang="en-US" sz="1100">
                <a:latin typeface="Times New Roman" pitchFamily="18" charset="0"/>
                <a:cs typeface="Times New Roman" pitchFamily="18" charset="0"/>
                <a:hlinkClick r:id="rId23"/>
              </a:rPr>
              <a:t>http://img101.imageshack.us/img101/7682/b49d646d23b124c0a8e4caa.jpg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AutoNum type="arabicParenR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Изображение горящей листвы - </a:t>
            </a:r>
            <a:r>
              <a:rPr lang="en-US" sz="1100">
                <a:latin typeface="Times New Roman" pitchFamily="18" charset="0"/>
                <a:cs typeface="Times New Roman" pitchFamily="18" charset="0"/>
                <a:hlinkClick r:id="rId24"/>
              </a:rPr>
              <a:t>http://062.ua/uploaded/Image/news/00_4.jpeg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AutoNum type="arabicParenR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Изображение костра с мусором -  </a:t>
            </a:r>
            <a:r>
              <a:rPr lang="en-US" sz="1100">
                <a:latin typeface="Times New Roman" pitchFamily="18" charset="0"/>
                <a:cs typeface="Times New Roman" pitchFamily="18" charset="0"/>
                <a:hlinkClick r:id="rId25"/>
              </a:rPr>
              <a:t>http://www.vashezdorovie.com/Image/big/object_11231061_1280932510_musor.jpg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AutoNum type="arabicParenR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Изображение огнетушителя - </a:t>
            </a:r>
            <a:r>
              <a:rPr lang="en-US" sz="1100">
                <a:latin typeface="Times New Roman" pitchFamily="18" charset="0"/>
                <a:cs typeface="Times New Roman" pitchFamily="18" charset="0"/>
                <a:hlinkClick r:id="rId26"/>
              </a:rPr>
              <a:t>http://www.fsgroup.com.ua/images/catalog/full/____-3.jpg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AutoNum type="arabicParenR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Изображение плаката «01» - </a:t>
            </a:r>
            <a:r>
              <a:rPr lang="en-US" sz="1100">
                <a:latin typeface="Times New Roman" pitchFamily="18" charset="0"/>
                <a:cs typeface="Times New Roman" pitchFamily="18" charset="0"/>
                <a:hlinkClick r:id="rId27"/>
              </a:rPr>
              <a:t>http://img11.nnm.ru/5/d/6/1/0/676cbb6a7162d39917d93e00832.jpg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Шубин Владислав - Марш пожарных  (минусовка) - </a:t>
            </a:r>
            <a:r>
              <a:rPr lang="en-US" sz="1100">
                <a:latin typeface="Times New Roman" pitchFamily="18" charset="0"/>
                <a:cs typeface="Times New Roman" pitchFamily="18" charset="0"/>
                <a:hlinkClick r:id="rId28"/>
              </a:rPr>
              <a:t>http://b-track.ru/song/33047/%D0%A8%D1%83%D0%B1%D0%B8%D0%BD-%D0%92%D0%BB%D0%B0%D0%B4%D0%B8%D1%81%D0%BB%D0%B0%D0%B2/%D0%9C%D0%B0%D1%80%D1%88-%D0%BF%D0%BE%D0%B6%D0%B0%D1%80%D0%BD%D1%8B%D1%85/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AutoNum type="arabicParenR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Текст(слова) песни (на мотив песни «Дан приказ») -  </a:t>
            </a:r>
            <a:r>
              <a:rPr lang="en-US" sz="1100">
                <a:latin typeface="Times New Roman" pitchFamily="18" charset="0"/>
                <a:cs typeface="Times New Roman" pitchFamily="18" charset="0"/>
                <a:hlinkClick r:id="rId29"/>
              </a:rPr>
              <a:t>http://jooov.net/text/118903630/neizvestnyiy_ispolnitel-pesnya_pojarnyih_esli_kto-to_gladil_bryuki.htmls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Вера И Анфиса - Спички Детям Не Игрушка - </a:t>
            </a:r>
            <a:r>
              <a:rPr lang="en-US" sz="1100">
                <a:latin typeface="Times New Roman" pitchFamily="18" charset="0"/>
                <a:cs typeface="Times New Roman" pitchFamily="18" charset="0"/>
                <a:hlinkClick r:id="rId30"/>
              </a:rPr>
              <a:t>http://3mp3.com.ua/track/pesni-dlya-detei--vera-i-anfisa-spichki-detyam-ne-igrushka/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Прямоугольник 3"/>
          <p:cNvSpPr>
            <a:spLocks noChangeArrowheads="1"/>
          </p:cNvSpPr>
          <p:nvPr/>
        </p:nvSpPr>
        <p:spPr bwMode="auto">
          <a:xfrm>
            <a:off x="827088" y="30163"/>
            <a:ext cx="7215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Список использованных источников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"/>
          <p:cNvSpPr txBox="1">
            <a:spLocks noChangeArrowheads="1"/>
          </p:cNvSpPr>
          <p:nvPr/>
        </p:nvSpPr>
        <p:spPr bwMode="auto">
          <a:xfrm>
            <a:off x="2124075" y="188913"/>
            <a:ext cx="4546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ОГОНЬ - ДРУГ</a:t>
            </a:r>
          </a:p>
        </p:txBody>
      </p:sp>
      <p:pic>
        <p:nvPicPr>
          <p:cNvPr id="16386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1173163"/>
            <a:ext cx="2665413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4175" y="1203325"/>
            <a:ext cx="122555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1173163"/>
            <a:ext cx="19177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5038" y="3789363"/>
            <a:ext cx="21605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37000" y="3790950"/>
            <a:ext cx="148272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1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38850" y="3790950"/>
            <a:ext cx="2487613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2124075" y="188913"/>
            <a:ext cx="4460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ОГОНЬ - ВРАГ</a:t>
            </a:r>
          </a:p>
        </p:txBody>
      </p:sp>
      <p:pic>
        <p:nvPicPr>
          <p:cNvPr id="1843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062163"/>
            <a:ext cx="3649663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2200" y="1393825"/>
            <a:ext cx="3240088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898525"/>
            <a:ext cx="7786687" cy="544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1908175" y="52388"/>
            <a:ext cx="55689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Не шутите с огнём!</a:t>
            </a:r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908050"/>
            <a:ext cx="777557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1000125" y="98425"/>
            <a:ext cx="7477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Не берите в руки спички! </a:t>
            </a:r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868363"/>
            <a:ext cx="77152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0" y="11113"/>
            <a:ext cx="95107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Опасности праздничного салюта </a:t>
            </a:r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550" y="939800"/>
            <a:ext cx="7670800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323850" y="88900"/>
            <a:ext cx="86312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Выключайте электроприборы</a:t>
            </a:r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988" y="1052513"/>
            <a:ext cx="750887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1692275" y="115888"/>
            <a:ext cx="5702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Уходя тушите свет! </a:t>
            </a:r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357</Words>
  <Application>Microsoft Office PowerPoint</Application>
  <PresentationFormat>Экран (4:3)</PresentationFormat>
  <Paragraphs>62</Paragraphs>
  <Slides>21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Занавес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Задрот</dc:creator>
  <cp:lastModifiedBy>Георгий</cp:lastModifiedBy>
  <cp:revision>40</cp:revision>
  <dcterms:created xsi:type="dcterms:W3CDTF">2013-01-26T11:04:26Z</dcterms:created>
  <dcterms:modified xsi:type="dcterms:W3CDTF">2013-02-18T16:54:11Z</dcterms:modified>
</cp:coreProperties>
</file>