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6" r:id="rId4"/>
    <p:sldId id="265" r:id="rId5"/>
    <p:sldId id="259" r:id="rId6"/>
    <p:sldId id="260" r:id="rId7"/>
    <p:sldId id="261" r:id="rId8"/>
    <p:sldId id="268" r:id="rId9"/>
    <p:sldId id="26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61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Милый сердцу уголок – </a:t>
            </a:r>
            <a:br>
              <a:rPr lang="ru-RU" sz="4400" b="1" i="1" dirty="0" smtClean="0"/>
            </a:br>
            <a:r>
              <a:rPr lang="ru-RU" sz="4400" b="1" i="1" dirty="0" smtClean="0"/>
              <a:t> моя малая родина 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&amp;Icy;&amp;zcy;&amp;ocy;&amp;bcy;&amp;rcy;&amp;acy;&amp;zhcy;&amp;iecy;&amp;ncy;&amp;icy;&amp;iecy;:&amp;Kcy;&amp;acy;&amp;rcy;&amp;tcy;&amp;acy;&amp;Rcy;&amp;ocy;&amp;dcy;&amp;icy;&amp;ncy;&amp;acy;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38842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i-1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7" y="332656"/>
            <a:ext cx="8496944" cy="617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Россия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363272" cy="1872208"/>
          </a:xfrm>
        </p:spPr>
        <p:txBody>
          <a:bodyPr>
            <a:normAutofit/>
          </a:bodyPr>
          <a:lstStyle/>
          <a:p>
            <a:r>
              <a:rPr lang="ru-RU" sz="6900" i="1" dirty="0" smtClean="0">
                <a:solidFill>
                  <a:schemeClr val="accent1">
                    <a:lumMod val="50000"/>
                  </a:schemeClr>
                </a:solidFill>
              </a:rPr>
              <a:t>Тюменская область</a:t>
            </a:r>
            <a:endParaRPr lang="ru-RU" sz="69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56991"/>
            <a:ext cx="8219256" cy="1440161"/>
          </a:xfr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FFFF00"/>
                </a:solidFill>
              </a:rPr>
              <a:t>Абатский район</a:t>
            </a:r>
            <a:endParaRPr lang="ru-RU" sz="60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852936"/>
            <a:ext cx="4041775" cy="720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1561" y="4869161"/>
            <a:ext cx="8075240" cy="1257002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0070C0"/>
                </a:solidFill>
              </a:rPr>
              <a:t>село </a:t>
            </a:r>
            <a:r>
              <a:rPr lang="ru-RU" sz="5400" b="1" i="1" dirty="0" err="1" smtClean="0">
                <a:solidFill>
                  <a:srgbClr val="0070C0"/>
                </a:solidFill>
              </a:rPr>
              <a:t>Абатское</a:t>
            </a:r>
            <a:endParaRPr lang="ru-RU" sz="5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Люба\Desktop\карта Абатского района\IMGа.jpg"/>
          <p:cNvPicPr>
            <a:picLocks noGrp="1"/>
          </p:cNvPicPr>
          <p:nvPr>
            <p:ph idx="1"/>
          </p:nvPr>
        </p:nvPicPr>
        <p:blipFill>
          <a:blip r:embed="rId2" cstate="print"/>
          <a:srcRect l="27736" t="22187" r="5840" b="8954"/>
          <a:stretch>
            <a:fillRect/>
          </a:stretch>
        </p:blipFill>
        <p:spPr bwMode="auto">
          <a:xfrm>
            <a:off x="1475656" y="260648"/>
            <a:ext cx="64087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мы называем Родиной?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8299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157192"/>
            <a:ext cx="4040188" cy="96897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Любимый уголок природы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Село, в котором стоит  твой дом </a:t>
            </a:r>
          </a:p>
          <a:p>
            <a:endParaRPr lang="ru-RU" dirty="0"/>
          </a:p>
        </p:txBody>
      </p:sp>
      <p:pic>
        <p:nvPicPr>
          <p:cNvPr id="7" name="Picture 2" descr="C:\Users\Администратор\Pictures\Абатск\0_1db5a_b6207f6e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32448" cy="3312368"/>
          </a:xfrm>
          <a:prstGeom prst="rect">
            <a:avLst/>
          </a:prstGeom>
          <a:noFill/>
        </p:spPr>
      </p:pic>
      <p:pic>
        <p:nvPicPr>
          <p:cNvPr id="8" name="Содержимое 5" descr="x_edf34fd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180140"/>
            <a:ext cx="4041775" cy="320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Пословицы о Родине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82168" cy="514955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Если дружба велика, будет Родина сильна.</a:t>
            </a:r>
          </a:p>
          <a:p>
            <a:r>
              <a:rPr lang="ru-RU" sz="4000" b="1" i="1" dirty="0" smtClean="0"/>
              <a:t>Жить - Родине служить</a:t>
            </a:r>
          </a:p>
          <a:p>
            <a:r>
              <a:rPr lang="ru-RU" sz="4000" b="1" i="1" dirty="0" smtClean="0"/>
              <a:t>На чужой стороне, что соловей без песни.</a:t>
            </a:r>
          </a:p>
          <a:p>
            <a:r>
              <a:rPr lang="ru-RU" sz="4000" b="1" i="1" dirty="0" smtClean="0"/>
              <a:t>Родина – мать, умей за неё постоять.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Достопримечательности нашей малой Родины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Абатский муз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55683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1273725873_fo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81656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thumbnail.p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933056"/>
            <a:ext cx="3096344" cy="2644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74_0050474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05064"/>
            <a:ext cx="3443875" cy="258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Любимые уголки нашей малой Родины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9" descr="i-1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772816"/>
            <a:ext cx="777513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157192"/>
            <a:ext cx="6696744" cy="648072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Здание краеведческого музея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5733256"/>
            <a:ext cx="5688632" cy="6480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Построено в 1824-1826 гг. </a:t>
            </a:r>
            <a:endParaRPr lang="ru-RU" sz="3200" dirty="0"/>
          </a:p>
        </p:txBody>
      </p:sp>
      <p:pic>
        <p:nvPicPr>
          <p:cNvPr id="5" name="Рисунок 4" descr="CCI12092012_0000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581" t="7192" r="11646" b="7059"/>
          <a:stretch>
            <a:fillRect/>
          </a:stretch>
        </p:blipFill>
        <p:spPr bwMode="auto">
          <a:xfrm>
            <a:off x="1331640" y="404664"/>
            <a:ext cx="6264696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800600"/>
            <a:ext cx="5370984" cy="1076672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Абатская</a:t>
            </a:r>
            <a:r>
              <a:rPr lang="ru-RU" sz="3600" dirty="0" smtClean="0"/>
              <a:t> изба – читальня</a:t>
            </a: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877272"/>
            <a:ext cx="6048672" cy="2949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Была расположена  по улице Ленина</a:t>
            </a:r>
            <a:endParaRPr lang="ru-RU" sz="2800" dirty="0"/>
          </a:p>
        </p:txBody>
      </p:sp>
      <p:pic>
        <p:nvPicPr>
          <p:cNvPr id="1026" name="Picture 2" descr="C:\Users\Люба\Desktop\2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5"/>
            <a:ext cx="640871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85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Милый сердцу уголок –   моя малая родина </vt:lpstr>
      <vt:lpstr>Россия</vt:lpstr>
      <vt:lpstr>Слайд 3</vt:lpstr>
      <vt:lpstr>Что мы называем Родиной?</vt:lpstr>
      <vt:lpstr>Пословицы о Родине </vt:lpstr>
      <vt:lpstr>Достопримечательности нашей малой Родины</vt:lpstr>
      <vt:lpstr>Любимые уголки нашей малой Родины</vt:lpstr>
      <vt:lpstr>Здание краеведческого музея</vt:lpstr>
      <vt:lpstr>Абатская изба – читальня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Милый сердцу уголок –   моя малая родина</dc:title>
  <dc:creator>Пользователь</dc:creator>
  <cp:lastModifiedBy>Люба</cp:lastModifiedBy>
  <cp:revision>37</cp:revision>
  <dcterms:created xsi:type="dcterms:W3CDTF">2012-11-23T16:05:12Z</dcterms:created>
  <dcterms:modified xsi:type="dcterms:W3CDTF">2013-01-10T15:16:58Z</dcterms:modified>
</cp:coreProperties>
</file>