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7" r:id="rId8"/>
    <p:sldId id="268" r:id="rId9"/>
    <p:sldId id="270" r:id="rId10"/>
    <p:sldId id="272" r:id="rId11"/>
    <p:sldId id="275" r:id="rId12"/>
    <p:sldId id="279" r:id="rId13"/>
    <p:sldId id="280" r:id="rId14"/>
    <p:sldId id="281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4;&#1082;&#1086;&#1083;&#1072;1\Desktop\&#1084;&#1091;&#1079;&#1099;&#1082;&#1072;\&#1069;&#1076;&#1091;&#1072;&#1088;&#1076;%20&#1061;&#1080;&#1083;&#1100;%20-%20&#1063;&#1077;&#1084;&#1091;%20&#1091;&#1095;&#1072;&#1090;%20&#1074;%20&#1096;&#1082;&#1086;&#1083;&#1077;%20(mp3ostrov.com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77;&#1089;&#1085;&#1080;\075%20&#1059;&#1083;&#1099;&#1073;&#1082;&#1072;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5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2071670" y="2285992"/>
            <a:ext cx="5643602" cy="2289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Разговор 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 дружбе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35716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Эдуард Хиль - Чему учат в школе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528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85813"/>
            <a:ext cx="8280400" cy="55927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6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/>
              <a:t>1. Один за всех и все за одного.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/>
              <a:t>2. Уважайте друг друга и помогайте друг другу.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/>
              <a:t>3. Радуйтесь вместе с друзьями.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/>
              <a:t>4. Не обижайте друзей и всех, кто вас окружает.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/>
              <a:t>5. Не оставляйте друзей в беде, не подводите их, не предавайте, не обманывайте, не нарушайте своих обещаний.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/>
              <a:t>6. Берегите друзей, ведь друга потерять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/>
              <a:t>легко. Старый друг лучше новых двух.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600"/>
          </a:p>
        </p:txBody>
      </p:sp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1857375" y="214313"/>
            <a:ext cx="47863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Основные законы дружбы: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Школа1\Desktop\Классные часы\дружб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-59401"/>
            <a:ext cx="6715172" cy="6976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Школа1\Desktop\Классные часы\дружб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821" y="357166"/>
            <a:ext cx="9251641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Школа1\Desktop\Классные часы\дружба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755" y="0"/>
            <a:ext cx="7193583" cy="694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Школа1\Desktop\Классные часы\солнышко из ладош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929461" cy="6929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24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908050"/>
            <a:ext cx="62642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27238"/>
            <a:ext cx="8496300" cy="3163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itchFamily="18" charset="0"/>
              </a:rPr>
              <a:t>«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itchFamily="18" charset="0"/>
              </a:rPr>
              <a:t>Товарищ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itchFamily="18" charset="0"/>
              </a:rPr>
              <a:t>- человек, близкий кому-нибудь по общности взглядов, деятельности, условий жизни…»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itchFamily="18" charset="0"/>
              </a:rPr>
              <a:t> «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itchFamily="18" charset="0"/>
              </a:rPr>
              <a:t>Друг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itchFamily="18" charset="0"/>
              </a:rPr>
              <a:t>- тот, кто связан с кем-нибудь дружбой»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itchFamily="18" charset="0"/>
              </a:rPr>
              <a:t>                                                    С.И. Ожегов</a:t>
            </a:r>
          </a:p>
        </p:txBody>
      </p:sp>
      <p:sp>
        <p:nvSpPr>
          <p:cNvPr id="14338" name="Text Box 19"/>
          <p:cNvSpPr txBox="1">
            <a:spLocks noChangeArrowheads="1"/>
          </p:cNvSpPr>
          <p:nvPr/>
        </p:nvSpPr>
        <p:spPr bwMode="auto">
          <a:xfrm>
            <a:off x="827088" y="47625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b="1" i="1" kern="1200" cap="all" dirty="0">
                <a:solidFill>
                  <a:srgbClr val="6633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4000" b="1" i="1" kern="1200" cap="all" dirty="0">
                <a:solidFill>
                  <a:srgbClr val="663300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sz="6600" b="1" i="1" kern="1200" cap="all" dirty="0">
              <a:solidFill>
                <a:srgbClr val="6633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itchFamily="18" charset="0"/>
              </a:rPr>
              <a:t>–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itchFamily="18" charset="0"/>
              </a:rPr>
              <a:t>близкие отношения основанные на взаимном доверии,    привязанности, общности интересов».</a:t>
            </a:r>
          </a:p>
        </p:txBody>
      </p:sp>
      <p:sp>
        <p:nvSpPr>
          <p:cNvPr id="15364" name="WordArt 7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26638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Дружба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81856"/>
            <a:ext cx="3262307" cy="383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9"/>
          <p:cNvSpPr>
            <a:spLocks noChangeArrowheads="1"/>
          </p:cNvSpPr>
          <p:nvPr/>
        </p:nvSpPr>
        <p:spPr bwMode="auto">
          <a:xfrm>
            <a:off x="142844" y="214290"/>
            <a:ext cx="900115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Настоящий друг –  это тот, кто никогда не обманывает своего друга.</a:t>
            </a:r>
          </a:p>
          <a:p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 Настоящий друг – это тот, кто не пожалеет поделиться  со своим другом всем, что сам имеет.</a:t>
            </a:r>
          </a:p>
          <a:p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Настоящий друг – это тот, кто не станет смеяться над бедой или неудачей своего друга.</a:t>
            </a:r>
          </a:p>
          <a:p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Настоящий друг – это тот, с кем всегда интересно и никогда не скучно.</a:t>
            </a:r>
          </a:p>
          <a:p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Настоящий друг – это тот, кто постарается защитить от обидчика.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 </a:t>
            </a:r>
          </a:p>
          <a:p>
            <a:endParaRPr lang="ru-RU" sz="2800" dirty="0">
              <a:latin typeface="Franklin Gothic Book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000504"/>
            <a:ext cx="3638554" cy="27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WordArt 8"/>
          <p:cNvSpPr>
            <a:spLocks noChangeArrowheads="1" noChangeShapeType="1" noTextEdit="1"/>
          </p:cNvSpPr>
          <p:nvPr/>
        </p:nvSpPr>
        <p:spPr bwMode="auto">
          <a:xfrm>
            <a:off x="250825" y="2852738"/>
            <a:ext cx="8713788" cy="865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Какие пословицы о дружбе вы знаете?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2852"/>
            <a:ext cx="3381382" cy="271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86190"/>
            <a:ext cx="2933701" cy="290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5784" y="1357298"/>
            <a:ext cx="750099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Нет друга – ищи, а нашёл-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642974" y="2143116"/>
            <a:ext cx="757242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Друзья познаются в 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928726" y="4500570"/>
            <a:ext cx="81439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Не имей сто рублей, а 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428660" y="2928934"/>
            <a:ext cx="635798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Старый друг лучше…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14290"/>
            <a:ext cx="77153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Закончи пословицу: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57222" y="3786189"/>
            <a:ext cx="72152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Человек без друзей, что …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286388"/>
            <a:ext cx="650082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Дружба не гриб, в лесу…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193" y="2357431"/>
            <a:ext cx="2681969" cy="221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686800" cy="8382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>А С КЕМ ВЫ ДРУЖИТЕ?!</a:t>
            </a:r>
          </a:p>
        </p:txBody>
      </p:sp>
      <p:pic>
        <p:nvPicPr>
          <p:cNvPr id="4" name="Рисунок 3" descr="F:\CLIPART6\J029752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1857375"/>
            <a:ext cx="1928812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CLIPART8\J034332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1571625"/>
            <a:ext cx="20002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CLIPART8\J034340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3857625"/>
            <a:ext cx="2190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28662" y="1357298"/>
            <a:ext cx="76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1500174"/>
            <a:ext cx="7649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2.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1000108"/>
            <a:ext cx="7649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3.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143380"/>
            <a:ext cx="7649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4.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4071942"/>
            <a:ext cx="7649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5.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3429000"/>
            <a:ext cx="7649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6.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857760"/>
            <a:ext cx="268384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143116"/>
            <a:ext cx="1516261" cy="228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851005"/>
            <a:ext cx="2857520" cy="189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686800" cy="1143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>С ЧЕГО НАЧИНАЕТСЯ ДРУЖБА?</a:t>
            </a:r>
          </a:p>
        </p:txBody>
      </p:sp>
      <p:pic>
        <p:nvPicPr>
          <p:cNvPr id="10" name="075 Улыбка.mp3">
            <a:hlinkClick r:id="" action="ppaction://media"/>
          </p:cNvPr>
          <p:cNvPicPr>
            <a:picLocks noGrp="1" noRot="1" noChangeAspect="1"/>
          </p:cNvPicPr>
          <p:nvPr>
            <p:ph idx="4294967295"/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089275"/>
            <a:ext cx="298450" cy="2968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i="1" kern="1200" cap="all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Могут ли руки помочь  подружиться?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000250"/>
            <a:ext cx="8686800" cy="5026025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- </a:t>
            </a:r>
            <a:r>
              <a:rPr lang="ru-RU" sz="3500" b="1" i="1">
                <a:solidFill>
                  <a:srgbClr val="7030A0"/>
                </a:solidFill>
              </a:rPr>
              <a:t>Потрогайте руки друг друга. </a:t>
            </a:r>
          </a:p>
          <a:p>
            <a:pPr eaLnBrk="1" hangingPunct="1">
              <a:defRPr/>
            </a:pPr>
            <a:r>
              <a:rPr lang="ru-RU" sz="3500" b="1" i="1"/>
              <a:t>  Что можно о них сказать?</a:t>
            </a:r>
          </a:p>
          <a:p>
            <a:pPr eaLnBrk="1" hangingPunct="1">
              <a:defRPr/>
            </a:pPr>
            <a:r>
              <a:rPr lang="ru-RU" sz="3500" b="1" i="1"/>
              <a:t>- </a:t>
            </a:r>
            <a:r>
              <a:rPr lang="ru-RU" sz="3500" b="1" i="1">
                <a:solidFill>
                  <a:srgbClr val="00B050"/>
                </a:solidFill>
              </a:rPr>
              <a:t>Пожмите дружески руки друг другу. </a:t>
            </a:r>
          </a:p>
          <a:p>
            <a:pPr eaLnBrk="1" hangingPunct="1">
              <a:defRPr/>
            </a:pPr>
            <a:r>
              <a:rPr lang="ru-RU" sz="3500" b="1" i="1"/>
              <a:t>  Что вы чувствуете?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353</TotalTime>
  <Words>308</Words>
  <Application>Microsoft Office PowerPoint</Application>
  <PresentationFormat>Экран (4:3)</PresentationFormat>
  <Paragraphs>47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Слайд 1</vt:lpstr>
      <vt:lpstr>Слайд 2</vt:lpstr>
      <vt:lpstr> </vt:lpstr>
      <vt:lpstr>Слайд 4</vt:lpstr>
      <vt:lpstr>Слайд 5</vt:lpstr>
      <vt:lpstr>Слайд 6</vt:lpstr>
      <vt:lpstr>А С КЕМ ВЫ ДРУЖИТЕ?!</vt:lpstr>
      <vt:lpstr>С ЧЕГО НАЧИНАЕТСЯ ДРУЖБА?</vt:lpstr>
      <vt:lpstr>Могут ли руки помочь  подружиться?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48</cp:revision>
  <dcterms:created xsi:type="dcterms:W3CDTF">2009-01-11T07:29:29Z</dcterms:created>
  <dcterms:modified xsi:type="dcterms:W3CDTF">2013-02-18T15:14:35Z</dcterms:modified>
</cp:coreProperties>
</file>