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64" r:id="rId12"/>
    <p:sldId id="271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6%D0%B5%D0%BD%D1%89%D0%B8%D0%BD%D0%B0%20%D0%BC%D0%B0%D1%82%D1%8C&amp;img_url=http://www.nlm.nih.gov/medlineplus/images/motherbaby2.jpg&amp;pos=11&amp;rpt=simage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p=1&amp;text=%D0%BA%D0%B0%D1%80%D1%82%D0%B8%D0%BD%D0%BA%D0%B8%20%D0%B6%D0%B5%D0%BD%D1%89%D0%B8%D0%BD%D0%B0%20%D0%BC%D0%B0%D1%82%D1%8C&amp;img_url=http://4.bp.blogspot.com/_3d6pKaCCQHM/R-Dya4E6VuI/AAAAAAAAAbo/AZBxwugVCZ0/s400/%D0%BC%D0%B0%D0%BC%D0%B0.jpg&amp;pos=4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6%D0%B5%D0%BD%D1%89%D0%B8%D0%BD%D0%B0%20%D0%BC%D0%B0%D1%82%D1%8C&amp;img_url=http://s46.radikal.ru/i111/0905/81/b94c6eae31b9.jpg&amp;pos=14&amp;rpt=simage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A%D0%B0%D1%80%D1%82%D0%B8%D0%BD%D0%BA%D0%B8%20%D0%B6%D0%B5%D0%BD%D1%89%D0%B8%D0%BD%D0%B0%20%D0%BC%D0%B0%D1%82%D1%8C&amp;img_url=http://www.sunhome.ru/UsersGallery/Cards/den_materi_v_rossii.jpg&amp;pos=7&amp;rpt=simage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0%BA%D0%B0%D1%80%D1%82%D0%B8%D0%BD%D0%BA%D0%B0%20%D1%86%D0%B2%D0%B5%D1%82%D0%BE%D0%BA%20%D1%80%D0%BE%D0%B7%D0%B0&amp;noreask=1&amp;img_url=http://www.yakako.ru/uploads/posts/2009-03/1238450168_oboi_rozy.jpg&amp;pos=22&amp;rpt=simage&amp;lr=47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404/ealburzi.d1/0_e14e8_ab222d6e_S&amp;pos=44&amp;rpt=simage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images.yandex.ru/yandsearch?p=2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0.liveinternet.ru/images/attach/c/2/73/399/73399938_0204.jpg&amp;pos=69&amp;rpt=simage" TargetMode="External"/><Relationship Id="rId2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miranimashek.com/_ph/87/2/121628378.gif&amp;pos=2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4312/sten-far.0/0_21e29_8debb826_S&amp;pos=30&amp;rpt=simage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images.yandex.ru/yandsearch?p=1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img-fotki.yandex.ru/get/6005/miss-monrodiz.190/0_58aa6_290fd9dd_S.jpg&amp;pos=47&amp;rpt=simage" TargetMode="External"/><Relationship Id="rId4" Type="http://schemas.openxmlformats.org/officeDocument/2006/relationships/hyperlink" Target="http://images.yandex.ru/yandsearch?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blestki.com/bez/cveti/cvety_6.gif&amp;pos=28&amp;rpt=simage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images.yandex.ru/yandsearch?p=3&amp;text=%D0%BA%D0%B0%D1%80%D1%82%D0%B8%D0%BD%D0%BA%D0%B8%20%D0%B1%D1%83%D0%BA%D0%B5%D1%82%D1%8B%20%D1%86%D0%B2%D0%B5%D1%82%D0%BE%D0%B2%20%D0%B0%D0%BD%D0%B8%D0%BC%D0%B0%D1%86%D0%B8%D0%B8%20%D1%81%D0%BA%D0%B0%D1%87%D0%B0%D1%82%D1%8C%20%D0%B1%D0%B5%D1%81%D0%BF%D0%BB%D0%B0%D1%82%D0%BD%D0%BE&amp;img_url=http://www.cool-birthday.com/b/gif/271.gif&amp;pos=98&amp;rpt=s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nastol.com.ua/flowers/40040-buket-gerbery-kompoziciya-cvety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fotki.ru/6/1000044.html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artfotki.ru/6/100000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fotki.ru/6/1000031.html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artfotki.ru/6/1000030.html" TargetMode="Externa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0%BF%D1%80%D0%BE%208%20%D0%BC%D0%B0%D1%80%D1%82%D0%B0&amp;noreask=1&amp;img_url=http://yakto.ru/wp-content/uploads/8marta.gif&amp;pos=27&amp;rpt=simage&amp;lr=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4%D0%B6%D0%BE%D0%BA%D0%BE%D0%BD%D0%B4%D0%B0&amp;noreask=1&amp;img_url=http://cq.com.ua/uploads/files/kiev_lcq83_da_vinci_code_s.jpg&amp;pos=18&amp;rpt=simage&amp;lr=4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6%D0%B5%D0%BD%D1%81%D0%BA%D0%B8%D0%B9%20%D0%BF%D0%BE%D0%B4%D0%B2%D0%B8%D0%B3&amp;noreask=1&amp;img_url=http://img-fotki.yandex.ru/get/4208/varjag-2007.a8/0_43572_bd19f8be_XL&amp;pos=78&amp;rpt=simage&amp;lr=47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hyperlink" Target="http://images.yandex.ru/yandsearch?text=%D0%B6%D0%B5%D0%BD%D1%81%D0%BA%D0%B8%D0%B9%20%D0%BF%D0%BE%D0%B4%D0%B2%D0%B8%D0%B3&amp;noreask=1&amp;img_url=http://img0.liveinternet.ru/images/attach/c/2/74/147/74147158_3419483_vvv20201.jpg&amp;pos=0&amp;rpt=simage&amp;lr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6%D0%B5%D0%BD%D1%81%D0%BA%D0%B8%D0%B9%20%D0%BF%D0%BE%D0%B4%D0%B2%D0%B8%D0%B3&amp;noreask=1&amp;img_url=http://topwar.ru/uploads/posts/2011-03/1299501016_sovetskie-zhenshhiny-piloty.jpg&amp;pos=37&amp;rpt=simage&amp;lr=47" TargetMode="External"/><Relationship Id="rId11" Type="http://schemas.openxmlformats.org/officeDocument/2006/relationships/hyperlink" Target="http://images.yandex.ru/yandsearch?text=%D1%80%D0%B8%D1%81%D1%83%D0%BD%D0%BE%D0%BA%20%D0%B3%D0%B2%D0%BE%D0%B7%D0%B4%D0%B8%D0%BA%D0%B8&amp;noreask=1&amp;img_url=http://img.liveinternet.ru/images/attach/1/4563/4563604_Gvozdiki_buket.gif&amp;pos=15&amp;rpt=simage&amp;lr=47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text=%D0%B6%D0%B5%D0%BD%D1%81%D0%BA%D0%B8%D0%B9%20%D0%BF%D0%BE%D0%B4%D0%B2%D0%B8%D0%B3&amp;noreask=1&amp;img_url=http://www.yaplakal.com/uploads/post-2-12320940244384.jpg&amp;pos=13&amp;rpt=simage&amp;lr=47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img-fotki.yandex.ru/get/4420/77287586.4e/0_d76a5_de533f52_XL.jpg&amp;pos=7&amp;rpt=simage&amp;lr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A%D0%B0%D1%80%D1%82%D0%B8%D0%BD%D0%BA%D0%B8%20%D0%B6%D0%B5%D0%BD%D1%89%D0%B8%D0%BD%D1%8B%20%D0%B8%20%D0%B2%D0%B5%D1%81%D0%BD%D0%B0&amp;noreask=1&amp;img_url=http://www.stihi.ru/photos/evelinochka.jpg&amp;pos=81&amp;rpt=simage&amp;lr=4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A%D0%B0%D1%80%D1%82%D0%B8%D0%BD%D0%BA%D0%B8%20%D0%B6%D0%B5%D0%BD%D1%89%D0%B8%D0%BD%D1%8B%20%D0%B8%20%D0%B2%D0%B5%D1%81%D0%BD%D0%B0&amp;noreask=1&amp;img_url=http://zlatoust.org/files/images/nika_5.jpg&amp;pos=22&amp;rpt=simage&amp;lr=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5"/>
            <a:ext cx="5760640" cy="13681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ДЕНЬ,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ПАХНУЩИЙ МИМОЗОЙ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oto-cvety.narod.ru/images/flowers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4091925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Женщина - мать</a:t>
            </a:r>
            <a:endParaRPr lang="ru-RU" dirty="0"/>
          </a:p>
        </p:txBody>
      </p:sp>
      <p:pic>
        <p:nvPicPr>
          <p:cNvPr id="4" name="Содержимое 3" descr="http://im7-tub-ru.yandex.net/i?id=114472337-3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37770">
            <a:off x="763975" y="1266693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99690696-5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135">
            <a:off x="6338329" y="123488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340768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Любите маму, маленькие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дети,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Ведь без неё так трудно жить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на свете,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Её внимание и, ласку и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заботу,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Вам не заменит посторонний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кто-то.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http://im5-tub-ru.yandex.net/i?id=289552914-0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17032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72808711-03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1807">
            <a:off x="5787641" y="3655328"/>
            <a:ext cx="2610877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Нет такого дружка, как родная матушка.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Сердце матери отходчиво.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Любящая мать - душа семьи и украшение жизни.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Материнский гнев, что весенний снег: и много его выпадет, да скоро растает.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Любящая мать - душа семьи и украшение жизни.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Загадки о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Перед сном, надев пижаму,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Почитать мы просим…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В школе сложная программа,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       Но всегда поможет … </a:t>
            </a:r>
          </a:p>
          <a:p>
            <a:pPr>
              <a:buNone/>
            </a:pPr>
            <a:endParaRPr lang="ru-RU" sz="20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Школьный ранец за плечами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Сам неси, не вешай...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С папой ходим за цветами,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Любим их дарить мы…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F0"/>
                </a:solidFill>
              </a:rPr>
              <a:t>Если доченька упряма,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      Погрозит ей пальцем…</a:t>
            </a: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Узнают всё по глазам,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Обмануть нам трудно...</a:t>
            </a: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Хоть дядя большой уж, с усами,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Идёт за советом он к …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Тем детишкам стыд и срам,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Кто своих обидел…</a:t>
            </a: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endParaRPr lang="ru-RU" sz="1800" dirty="0"/>
          </a:p>
        </p:txBody>
      </p:sp>
      <p:pic>
        <p:nvPicPr>
          <p:cNvPr id="6" name="Рисунок 5" descr="http://im0-tub-ru.yandex.net/i?id=327330282-5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298">
            <a:off x="4072244" y="1470693"/>
            <a:ext cx="80254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Цветы для женщин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32" name="Picture 8" descr="http://im8-tub-ru.yandex.net/i?id=185171134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0099">
            <a:off x="971600" y="1772816"/>
            <a:ext cx="1428750" cy="1428750"/>
          </a:xfrm>
          <a:prstGeom prst="rect">
            <a:avLst/>
          </a:prstGeom>
          <a:noFill/>
        </p:spPr>
      </p:pic>
      <p:pic>
        <p:nvPicPr>
          <p:cNvPr id="9" name="Содержимое 8" descr="http://im8-tub-ru.yandex.net/i?id=180236493-35-72&amp;n=21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132709">
            <a:off x="6012160" y="1484784"/>
            <a:ext cx="1933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im6-tub-ru.yandex.net/i?id=17836713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0551">
            <a:off x="3131840" y="1556792"/>
            <a:ext cx="1933575" cy="1428750"/>
          </a:xfrm>
          <a:prstGeom prst="rect">
            <a:avLst/>
          </a:prstGeom>
          <a:noFill/>
        </p:spPr>
      </p:pic>
      <p:pic>
        <p:nvPicPr>
          <p:cNvPr id="26636" name="Picture 12" descr="http://im4-tub-ru.yandex.net/i?id=246211093-2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8986">
            <a:off x="2466986" y="3124185"/>
            <a:ext cx="1428750" cy="1428750"/>
          </a:xfrm>
          <a:prstGeom prst="rect">
            <a:avLst/>
          </a:prstGeom>
          <a:noFill/>
        </p:spPr>
      </p:pic>
      <p:pic>
        <p:nvPicPr>
          <p:cNvPr id="26638" name="Picture 14" descr="http://im0-tub-ru.yandex.net/i?id=256862180-1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516869">
            <a:off x="6720500" y="3935556"/>
            <a:ext cx="1466850" cy="1428750"/>
          </a:xfrm>
          <a:prstGeom prst="rect">
            <a:avLst/>
          </a:prstGeom>
          <a:noFill/>
        </p:spPr>
      </p:pic>
      <p:pic>
        <p:nvPicPr>
          <p:cNvPr id="26640" name="Picture 16" descr="http://im6-tub-ru.yandex.net/i?id=38303158-0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057842">
            <a:off x="4424430" y="3826903"/>
            <a:ext cx="1910505" cy="1428750"/>
          </a:xfrm>
          <a:prstGeom prst="rect">
            <a:avLst/>
          </a:prstGeom>
          <a:noFill/>
        </p:spPr>
      </p:pic>
      <p:pic>
        <p:nvPicPr>
          <p:cNvPr id="26642" name="Picture 18" descr="http://im2-tub-ru.yandex.net/i?id=335597301-4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4293096"/>
            <a:ext cx="15335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41764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Весна за окнами сияет!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Прекрасен мир, цветением объят...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Возьми же ясность утренней зари,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Дыханья свежесть пусть подарит сад.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сияют радостно глаза,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пусть душа от счастья запоет,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мимо прошумит гроза,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Пусть только радость дарит каждый год!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91683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теплом! С надеждами!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 мимозами!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прекрасным праздником весны!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Пускай глаза сияют звездами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вечно будут влюблены!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7707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 праздником 8 Марта!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8-е Марта – весну пробуждает 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Мир вокруг преображает.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Праздник радует нас и освежает,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От зимней усталости освобождает!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0н дарит надежду в теплые дни,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Легкие платья, улыбки, цветы!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design-warez.ru/uploads/posts/2010-02/1267183062_f457807cef1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3637">
            <a:off x="6763106" y="4054425"/>
            <a:ext cx="167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белый, Крокус, сиреневый, вазочка,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585">
            <a:off x="932920" y="4092840"/>
            <a:ext cx="1989079" cy="1237878"/>
          </a:xfrm>
          <a:prstGeom prst="rect">
            <a:avLst/>
          </a:prstGeom>
          <a:noFill/>
        </p:spPr>
      </p:pic>
      <p:pic>
        <p:nvPicPr>
          <p:cNvPr id="7" name="Рисунок 6" descr="Букет, герберы, композиция, цветы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165" y="708773"/>
            <a:ext cx="160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Презентацию подготовила: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учитель начальных классов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МБОУ СОШ с. </a:t>
            </a:r>
            <a:r>
              <a:rPr lang="ru-RU" b="1" dirty="0" err="1" smtClean="0">
                <a:solidFill>
                  <a:srgbClr val="FF0000"/>
                </a:solidFill>
              </a:rPr>
              <a:t>Царевщина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Березина Татьяна Владимировна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artfotki.ru/6/thumbnails/thumb10000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2716">
            <a:off x="1005904" y="3623190"/>
            <a:ext cx="20280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tfotki.ru/6/thumbnails/thumb100003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tfotki.ru/6/thumbnails/thumb100003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01525">
            <a:off x="3758587" y="4011004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rtfotki.ru/6/thumbnails/thumb1000044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212976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192688" cy="724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 праздника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всеми любимый праздник восходит к традициям Древнего мира до </a:t>
            </a:r>
            <a:r>
              <a:rPr lang="en-US" dirty="0" smtClean="0"/>
              <a:t>I </a:t>
            </a:r>
            <a:r>
              <a:rPr lang="ru-RU" dirty="0" smtClean="0"/>
              <a:t>века до н.э. Первый Международный женский день 8 Марта был установлен в Копенгагене в 1910 году. День 8 Марта стал считаться днем международной солидарности трудящихся женщин в борьбе за свои права. В России этот праздник впервые праздновали в Петербурге в 1913 году. </a:t>
            </a:r>
          </a:p>
          <a:p>
            <a:r>
              <a:rPr lang="ru-RU" dirty="0" smtClean="0"/>
              <a:t>В 1976 году Международный женский день был официально призван ООН. </a:t>
            </a:r>
          </a:p>
          <a:p>
            <a:r>
              <a:rPr lang="ru-RU" dirty="0" smtClean="0"/>
              <a:t>Сегодня 8 Марта – это праздник весны и света, день уважения к традиционной роли женщины как жены, матери, подруги.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в разных странах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Французы</a:t>
            </a:r>
            <a:r>
              <a:rPr lang="ru-RU" sz="2400" dirty="0" smtClean="0"/>
              <a:t> 8 марта широко не отмечают. Французским женщинам уделят должное внимание несколько позже, в День Матери, который отмечается в мае. Молодых девушек поздравляют в День святого Валентина. Вот так-то!</a:t>
            </a:r>
          </a:p>
          <a:p>
            <a:r>
              <a:rPr lang="ru-RU" sz="2400" dirty="0" smtClean="0"/>
              <a:t>А </a:t>
            </a:r>
            <a:r>
              <a:rPr lang="ru-RU" sz="2400" b="1" dirty="0" smtClean="0">
                <a:solidFill>
                  <a:srgbClr val="0070C0"/>
                </a:solidFill>
              </a:rPr>
              <a:t>итальянские</a:t>
            </a:r>
            <a:r>
              <a:rPr lang="ru-RU" sz="2400" dirty="0" smtClean="0"/>
              <a:t> женщины отмечают праздник сугубо в своем женском коллективе, то есть без мужчин. В этот день женские компании можно увидеть в кафе или ресторане, где они и веселятся.</a:t>
            </a:r>
          </a:p>
          <a:p>
            <a:r>
              <a:rPr lang="ru-RU" sz="2200" dirty="0" smtClean="0"/>
              <a:t>В </a:t>
            </a:r>
            <a:r>
              <a:rPr lang="ru-RU" sz="2200" b="1" dirty="0" smtClean="0">
                <a:solidFill>
                  <a:srgbClr val="0070C0"/>
                </a:solidFill>
              </a:rPr>
              <a:t>Германии</a:t>
            </a:r>
            <a:r>
              <a:rPr lang="ru-RU" sz="2200" dirty="0" smtClean="0"/>
              <a:t> 8 марта является рабочим днем. поздравляют немок в День матери, который празднуется в мае. По традиции, в этот день женщин-матерей в семьях освобождают от всех хлопот по дому.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12068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отмечают 8 марта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разных странах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Во </a:t>
            </a:r>
            <a:r>
              <a:rPr lang="ru-RU" sz="2000" b="1" dirty="0" smtClean="0">
                <a:solidFill>
                  <a:srgbClr val="0070C0"/>
                </a:solidFill>
              </a:rPr>
              <a:t>Вьетнаме</a:t>
            </a:r>
            <a:r>
              <a:rPr lang="ru-RU" sz="2000" dirty="0" smtClean="0"/>
              <a:t> праздник отмечается, ни много ни мало, уже две тысячи лет. Раньше этот день носил название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. Сестры были храбрыми девушками, которые возглавили военное освободительное движение против китайских агрессоров. Когда девушки попали в окружение, они решили во что бы то ни стало не сдаваться в </a:t>
            </a:r>
            <a:r>
              <a:rPr lang="ru-RU" sz="2400" dirty="0" smtClean="0"/>
              <a:t>плен</a:t>
            </a:r>
            <a:r>
              <a:rPr lang="ru-RU" sz="2000" dirty="0" smtClean="0"/>
              <a:t>, а потому бросились в реку. После победы социализма во Вьетнаме День памяти сестер </a:t>
            </a:r>
            <a:r>
              <a:rPr lang="ru-RU" sz="2000" dirty="0" err="1" smtClean="0"/>
              <a:t>Чынг</a:t>
            </a:r>
            <a:r>
              <a:rPr lang="ru-RU" sz="2000" dirty="0" smtClean="0"/>
              <a:t> перешел в 8 марта.</a:t>
            </a:r>
          </a:p>
          <a:p>
            <a:endParaRPr lang="ru-RU" sz="2000" dirty="0" smtClean="0"/>
          </a:p>
          <a:p>
            <a:r>
              <a:rPr lang="ru-RU" sz="2000" dirty="0" smtClean="0"/>
              <a:t>Женщинам </a:t>
            </a:r>
            <a:r>
              <a:rPr lang="ru-RU" sz="2000" b="1" dirty="0" smtClean="0">
                <a:solidFill>
                  <a:srgbClr val="0070C0"/>
                </a:solidFill>
              </a:rPr>
              <a:t>Японии</a:t>
            </a:r>
            <a:r>
              <a:rPr lang="ru-RU" sz="2000" dirty="0" smtClean="0"/>
              <a:t> везет более всех, ведь у них целых два праздника в марте. Первый у них называется Хина </a:t>
            </a:r>
            <a:r>
              <a:rPr lang="ru-RU" sz="2000" dirty="0" err="1" smtClean="0"/>
              <a:t>Мацури</a:t>
            </a:r>
            <a:r>
              <a:rPr lang="ru-RU" sz="2000" dirty="0" smtClean="0"/>
              <a:t>, его отмечают 2 марта, а второй – праздник девочек и цветения персика)). А еще 14 марта у японцев тоже является женским днем, который символизирует «Белый день».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Международный Женский день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в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современной </a:t>
            </a:r>
            <a:r>
              <a:rPr lang="ru-RU" sz="2000" b="1" dirty="0" smtClean="0">
                <a:solidFill>
                  <a:srgbClr val="0070C0"/>
                </a:solidFill>
              </a:rPr>
              <a:t>России </a:t>
            </a:r>
            <a:r>
              <a:rPr lang="ru-RU" sz="2000" dirty="0" smtClean="0"/>
              <a:t>8 марта воспринимается как Праздник Женщин и Праздник Весны. В этот день есть повод поздравить дорогую сердцу женщину и преподнести ей приятный подарок.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Женский День – это замечательный повод отдохнуть от ведения хозяйства и получить желанный подарок. В действительности же 8 марта – это праздник для всех. Его ещё часто называют Праздник Весны, когда каждая девушка и женщина становится особенно мила и красива. </a:t>
            </a:r>
            <a:endParaRPr lang="ru-RU" sz="2000" dirty="0"/>
          </a:p>
        </p:txBody>
      </p:sp>
      <p:pic>
        <p:nvPicPr>
          <p:cNvPr id="7" name="Рисунок 6" descr="http://im6-tub-ru.yandex.net/i?id=124904966-1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Женщина в стихах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7400" dirty="0" smtClean="0"/>
          </a:p>
          <a:p>
            <a:endParaRPr lang="ru-RU" sz="7400" dirty="0" smtClean="0"/>
          </a:p>
          <a:p>
            <a:r>
              <a:rPr lang="ru-RU" sz="7400" dirty="0" smtClean="0"/>
              <a:t>Во все времена поэты в своих произведениях восхищались женщинами, воспевали их в своих стихотворениях и дарили их женщинам. Быть может это потому что большинство поэтов были мужчинами, а может быть потому что женщины более нежны и прекрасны, их внешнюю красоту и внутреннее совершенство очень гармонично вплетается в стихотворения.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В этом мире крохотном и шатком,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Пока солнце будет нам сиять,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Женщина останется загадкой,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 никто не в силах разгадать.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желаю, чтоб у Вас сбывались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Самые заветные мечты.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все время улыбались.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Ведь улыбка – признак красоты.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Я хочу, чтоб беды и печали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Никогда не посещали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Чтобы Вы друзей не забывали,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А друзья не забывали Вас.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/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Пусть у Ваших ног лежат мужчины,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Подставляли крепкое плечо!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Будьте счастливы, красивы и любимы!</a:t>
            </a:r>
            <a:br>
              <a:rPr lang="ru-RU" sz="1400" b="1" i="1" dirty="0" smtClean="0">
                <a:solidFill>
                  <a:srgbClr val="00B0F0"/>
                </a:solidFill>
              </a:rPr>
            </a:br>
            <a:r>
              <a:rPr lang="ru-RU" sz="1400" b="1" i="1" dirty="0" smtClean="0">
                <a:solidFill>
                  <a:srgbClr val="00B0F0"/>
                </a:solidFill>
              </a:rPr>
              <a:t>Разве нужно что-нибудь еще???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Великие художники воспевали женщин в своих картинах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Портрет Екатерины I, созданный Жаном-Марком </a:t>
            </a:r>
            <a:r>
              <a:rPr lang="ru-RU" sz="2400" dirty="0" err="1" smtClean="0"/>
              <a:t>Натье</a:t>
            </a:r>
            <a:r>
              <a:rPr lang="ru-RU" sz="2400" dirty="0" smtClean="0"/>
              <a:t> в 1717 году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lang="ru-RU" sz="2400" dirty="0" smtClean="0"/>
              <a:t>Одна из самых известных картин в мире «Джоконда» или «</a:t>
            </a:r>
            <a:r>
              <a:rPr lang="ru-RU" sz="2400" dirty="0" err="1" smtClean="0"/>
              <a:t>Мона</a:t>
            </a:r>
            <a:r>
              <a:rPr lang="ru-RU" sz="2400" dirty="0" smtClean="0"/>
              <a:t> Лиза», Леонардо да Винчи</a:t>
            </a:r>
          </a:p>
          <a:p>
            <a:endParaRPr lang="ru-RU" dirty="0"/>
          </a:p>
        </p:txBody>
      </p:sp>
      <p:pic>
        <p:nvPicPr>
          <p:cNvPr id="8" name="Рисунок 7" descr="http://im8-tub-ru.yandex.net/i?id=219304342-36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4309.vkontakte.ru/u2008214/134202625/x_faae6d2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317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Подвиг женщин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8-tub-ru.yandex.net/i?id=85504777-1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321782850-04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0118">
            <a:off x="6165819" y="1340885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4-tub-ru.yandex.net/i?id=404395438-1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861048"/>
            <a:ext cx="3168352" cy="1800200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460122633-0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645024"/>
            <a:ext cx="2450207" cy="1872208"/>
          </a:xfrm>
          <a:prstGeom prst="rect">
            <a:avLst/>
          </a:prstGeom>
          <a:noFill/>
        </p:spPr>
      </p:pic>
      <p:pic>
        <p:nvPicPr>
          <p:cNvPr id="1030" name="Picture 6" descr="http://imgal.ru/usrfile/img/risunok-gvozdiki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484784"/>
            <a:ext cx="1728192" cy="1800200"/>
          </a:xfrm>
          <a:prstGeom prst="rect">
            <a:avLst/>
          </a:prstGeom>
          <a:noFill/>
        </p:spPr>
      </p:pic>
      <p:pic>
        <p:nvPicPr>
          <p:cNvPr id="1032" name="Picture 8" descr="http://im5-tub-ru.yandex.net/i?id=369113606-54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07707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Женщины и весна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5-tub-ru.yandex.net/i?id=532809875-11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47787">
            <a:off x="775035" y="1534864"/>
            <a:ext cx="2743796" cy="16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3-tub-ru.yandex.net/i?id=18339142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3168352" cy="1944216"/>
          </a:xfrm>
          <a:prstGeom prst="rect">
            <a:avLst/>
          </a:prstGeom>
          <a:noFill/>
        </p:spPr>
      </p:pic>
      <p:pic>
        <p:nvPicPr>
          <p:cNvPr id="23560" name="Picture 8" descr="http://im3-tub-ru.yandex.net/i?id=184663495-5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73016"/>
            <a:ext cx="2736304" cy="18002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131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F37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789040"/>
            <a:ext cx="3298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Женщина-весна</a:t>
            </a:r>
            <a: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радость жизни, женщина-весна.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солнца лучик яркий, золотистый.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– одуванчик мягкий и пушистый,</a:t>
            </a:r>
            <a:b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F37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пробудился к счастью ото сна.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649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ДЕНЬ,  ПАХНУЩИЙ МИМОЗОЙ</vt:lpstr>
      <vt:lpstr>Из истории праздника</vt:lpstr>
      <vt:lpstr>Как отмечают 8 марта  в разных странах</vt:lpstr>
      <vt:lpstr>Как отмечают 8 марта  в разных странах</vt:lpstr>
      <vt:lpstr>Международный Женский день  в России</vt:lpstr>
      <vt:lpstr>Женщина в стихах</vt:lpstr>
      <vt:lpstr>Великие художники воспевали женщин в своих картинах</vt:lpstr>
      <vt:lpstr>Подвиг женщин</vt:lpstr>
      <vt:lpstr>Женщины и весна</vt:lpstr>
      <vt:lpstr>Женщина - мать</vt:lpstr>
      <vt:lpstr>Пословицы о маме</vt:lpstr>
      <vt:lpstr>Загадки о маме</vt:lpstr>
      <vt:lpstr>Цветы для женщин</vt:lpstr>
      <vt:lpstr>Слайд 14</vt:lpstr>
      <vt:lpstr>Презентацию подготовила: учитель начальных классов МБОУ СОШ с. Царевщина Березина Татьяна Владимировна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Димка</cp:lastModifiedBy>
  <cp:revision>45</cp:revision>
  <dcterms:created xsi:type="dcterms:W3CDTF">2013-01-28T19:17:44Z</dcterms:created>
  <dcterms:modified xsi:type="dcterms:W3CDTF">2013-02-01T14:56:28Z</dcterms:modified>
</cp:coreProperties>
</file>