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0D7B-7CAF-4E99-AC9D-7D1CFE3FF51F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C5226E-A575-4D9E-B56B-1D2F559C2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0D7B-7CAF-4E99-AC9D-7D1CFE3FF51F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6E-A575-4D9E-B56B-1D2F559C2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0D7B-7CAF-4E99-AC9D-7D1CFE3FF51F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6E-A575-4D9E-B56B-1D2F559C2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0D7B-7CAF-4E99-AC9D-7D1CFE3FF51F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C5226E-A575-4D9E-B56B-1D2F559C2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0D7B-7CAF-4E99-AC9D-7D1CFE3FF51F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6E-A575-4D9E-B56B-1D2F559C26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0D7B-7CAF-4E99-AC9D-7D1CFE3FF51F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6E-A575-4D9E-B56B-1D2F559C2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0D7B-7CAF-4E99-AC9D-7D1CFE3FF51F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C5226E-A575-4D9E-B56B-1D2F559C26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0D7B-7CAF-4E99-AC9D-7D1CFE3FF51F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6E-A575-4D9E-B56B-1D2F559C2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0D7B-7CAF-4E99-AC9D-7D1CFE3FF51F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6E-A575-4D9E-B56B-1D2F559C2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0D7B-7CAF-4E99-AC9D-7D1CFE3FF51F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6E-A575-4D9E-B56B-1D2F559C26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0D7B-7CAF-4E99-AC9D-7D1CFE3FF51F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226E-A575-4D9E-B56B-1D2F559C26F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630D7B-7CAF-4E99-AC9D-7D1CFE3FF51F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C5226E-A575-4D9E-B56B-1D2F559C26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147002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Герой Советского Союза</a:t>
            </a:r>
            <a:br>
              <a:rPr lang="ru-RU" sz="4000" dirty="0" smtClean="0"/>
            </a:br>
            <a:r>
              <a:rPr lang="ru-RU" sz="4000" dirty="0" smtClean="0"/>
              <a:t>Кравченко Григорий Пантелеевич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85926"/>
            <a:ext cx="37862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500858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Кравченко перетянул через линию фронта. Тройку самолётов, в числе которых были командир дивизии и командир полка, преследовали 6-7 немецких. Последний бой проходил над нашей территорией, над артиллерийскими позициями, в двух-трёх километрах от аэродрома Троицкое, откуда эскадрилья вылетела на выполнение задания. Артиллеристы видели, как наш ас на их глазах уничтожил 4 немецких истребителя. Он стрелял из любого положения. Два Ла-5 его прикрывали. Потом герой покинул самолёт, но парашют его не раскрылся. Он упал на бруствер артиллерийского орудия.</a:t>
            </a:r>
          </a:p>
          <a:p>
            <a:r>
              <a:rPr lang="ru-RU" sz="2800" b="1" dirty="0"/>
              <a:t> Так погиб наш первый в стране дважды Герой Советского Союза генерал-лейтенант авиации Г.П. Кравченко.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572296"/>
          </a:xfrm>
        </p:spPr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800" b="1" dirty="0"/>
              <a:t>Тело генерала на транспортном самолёте было доставлено в Москву, и после кремации урна с прахом была замурована в Кремлёвской стене. Похороны состоялись 28 февраля 1943 г. Григорию Пантелеевичу было 30 лет.</a:t>
            </a:r>
          </a:p>
          <a:p>
            <a:r>
              <a:rPr lang="ru-RU" sz="2800" b="1" dirty="0"/>
              <a:t> Награды: орден Ленина, первая Золотая Звезда № 120, вторая Золотая Звезда № 1, 2 ордена Красного Знамени, орден Отечественной войны 2-й ст. № 6793, орден «Знак Почёта», монгольский орден Боевого Красного Знамени.</a:t>
            </a:r>
          </a:p>
          <a:p>
            <a:endParaRPr lang="ru-RU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500858"/>
          </a:xfrm>
        </p:spPr>
        <p:txBody>
          <a:bodyPr>
            <a:normAutofit/>
          </a:bodyPr>
          <a:lstStyle/>
          <a:p>
            <a:r>
              <a:rPr lang="ru-RU" b="1" dirty="0"/>
              <a:t>Именем Героя названы улицы в Москве, Кургане, в селе Голубовка Днепропетровской области, в селе Звериноголовском Курганской области, в посёлке Синявино-1 Ленинградской области, а также школы в этих городах и сёлах и в городе Ряжске Рязанской области.</a:t>
            </a:r>
          </a:p>
          <a:p>
            <a:r>
              <a:rPr lang="ru-RU" b="1" dirty="0"/>
              <a:t> Герои не умирают, они только перестают быть с нами. Их образы рождают новых людей, готовых на подвиги во имя Родины.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3929090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785786" y="5429264"/>
            <a:ext cx="6758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Мемориальная доска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55721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4500570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Прием в пионеры у бюста дважды Героя Советского Союза Г. П. Кравченко. Голубовка 1976 г.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57232"/>
            <a:ext cx="5214959" cy="4238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5357826"/>
            <a:ext cx="7871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Кравченко Г.П. 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(крайний справа)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5717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500306"/>
            <a:ext cx="32147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Звезда Героя Советского Союза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 descr="http://im8-tub-ru.yandex.net/i?id=267084992-4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1662119" cy="3237894"/>
          </a:xfrm>
          <a:prstGeom prst="rect">
            <a:avLst/>
          </a:prstGeom>
          <a:noFill/>
        </p:spPr>
      </p:pic>
      <p:pic>
        <p:nvPicPr>
          <p:cNvPr id="2054" name="Picture 6" descr="http://forums.drom.ru/attachment.php?attachmentid=2519293&amp;stc=1&amp;d=13361975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14686"/>
            <a:ext cx="1733846" cy="3214686"/>
          </a:xfrm>
          <a:prstGeom prst="rect">
            <a:avLst/>
          </a:prstGeom>
          <a:noFill/>
        </p:spPr>
      </p:pic>
      <p:pic>
        <p:nvPicPr>
          <p:cNvPr id="2056" name="Picture 8" descr="http://im7-tub-ru.yandex.net/i?id=31412714-38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857628"/>
            <a:ext cx="2143140" cy="2263880"/>
          </a:xfrm>
          <a:prstGeom prst="rect">
            <a:avLst/>
          </a:prstGeom>
          <a:noFill/>
        </p:spPr>
      </p:pic>
      <p:pic>
        <p:nvPicPr>
          <p:cNvPr id="2058" name="Picture 10" descr="http://mae.nw.ru/html/images/photo/5_7_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214686"/>
            <a:ext cx="1663856" cy="3357556"/>
          </a:xfrm>
          <a:prstGeom prst="rect">
            <a:avLst/>
          </a:prstGeom>
          <a:noFill/>
        </p:spPr>
      </p:pic>
      <p:pic>
        <p:nvPicPr>
          <p:cNvPr id="2060" name="Picture 12" descr="http://im8-tub-ru.yandex.net/i?id=347087377-62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142851"/>
            <a:ext cx="1924054" cy="203245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929321" y="2285992"/>
            <a:ext cx="32146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Монгольский Орден 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оевого Красного Знамени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6457890"/>
            <a:ext cx="27788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Орден Красной Звезды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85860"/>
            <a:ext cx="2643200" cy="308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6500858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/>
              <a:t> Г. П. Кравченко родился 10 октября 1912 г. в крестьянской семье в селе Голубовка </a:t>
            </a:r>
            <a:r>
              <a:rPr lang="ru-RU" sz="3600" b="1" dirty="0" err="1"/>
              <a:t>Новомосковского</a:t>
            </a:r>
            <a:r>
              <a:rPr lang="ru-RU" sz="3600" b="1" dirty="0"/>
              <a:t> района Днепропетровской области. Он был третьим сыном в семье, через год родился ещё сын. Отец Пантелей Никитович работал по найму у зажиточного помещика, мать Мария Михайловна до замужества батрачила. Как и многие малоземельные крестьяне Украины и Белоруссии в те годы, в поисках лучшей жизни они стали переселенцами в районы Казахстана и Сибири.</a:t>
            </a:r>
          </a:p>
          <a:p>
            <a:r>
              <a:rPr lang="ru-RU" sz="3600" b="1" dirty="0"/>
              <a:t> Весной 1914 года семья Кравченко поселилась в селе </a:t>
            </a:r>
            <a:r>
              <a:rPr lang="ru-RU" sz="3600" b="1" dirty="0" err="1"/>
              <a:t>Пахомовка</a:t>
            </a:r>
            <a:r>
              <a:rPr lang="ru-RU" sz="3600" b="1" dirty="0"/>
              <a:t> Семипалатинской губернии, а в 1923 г. переехала в село Звериноголовское </a:t>
            </a:r>
            <a:r>
              <a:rPr lang="ru-RU" sz="3600" b="1" dirty="0" err="1"/>
              <a:t>Притобольного</a:t>
            </a:r>
            <a:r>
              <a:rPr lang="ru-RU" sz="3600" b="1" dirty="0"/>
              <a:t> района Курганской обл., на берегу Тобола. В семье Кравченко было уже пять сыновей и две дочери.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/>
          </a:bodyPr>
          <a:lstStyle/>
          <a:p>
            <a:r>
              <a:rPr lang="ru-RU" sz="2800" b="1" dirty="0"/>
              <a:t> В 1927 г. Гриша окончил начальную школу (четыре класса) и поступил в школу крестьянской (колхозной) молодёжи. В декабре вступил в члены ВЛКСМ.</a:t>
            </a:r>
          </a:p>
          <a:p>
            <a:r>
              <a:rPr lang="ru-RU" sz="2800" b="1" dirty="0"/>
              <a:t> Одним из любимых предметов Григория в школе была агрономия, и в октябре 1930 г. он поступил в Землеустроительный техникум в Перми, вскоре переведённый в Москву.</a:t>
            </a:r>
          </a:p>
          <a:p>
            <a:pPr>
              <a:buNone/>
            </a:pPr>
            <a:r>
              <a:rPr lang="ru-RU" sz="2800" b="1" dirty="0"/>
              <a:t> </a:t>
            </a:r>
            <a:r>
              <a:rPr lang="ru-RU" sz="2800" b="1" dirty="0" smtClean="0"/>
              <a:t>   Но </a:t>
            </a:r>
            <a:r>
              <a:rPr lang="ru-RU" sz="2800" b="1" dirty="0"/>
              <a:t>судьба решила иначе. В 1931 г. партия и комсомол обратились к молодёжи с призывом: «Комсомолец – на самолёт!» Стране нужны были лётчики, и Григорий откликнулся на этот призыв.</a:t>
            </a:r>
          </a:p>
          <a:p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598331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 В мае 1931 г. он был призван по </a:t>
            </a:r>
            <a:r>
              <a:rPr lang="ru-RU" b="1" dirty="0" err="1"/>
              <a:t>спецнабору</a:t>
            </a:r>
            <a:r>
              <a:rPr lang="ru-RU" b="1" dirty="0"/>
              <a:t> ЦК ВКП (б) в авиацию и Московским областным Комитетом мобилизован в Воздушный Флот, направлен в 1-ю военную школу пилотов им. А.Ф. </a:t>
            </a:r>
            <a:r>
              <a:rPr lang="ru-RU" b="1" dirty="0" err="1"/>
              <a:t>Мясникова</a:t>
            </a:r>
            <a:r>
              <a:rPr lang="ru-RU" b="1" dirty="0"/>
              <a:t>. В июле 1931 г. курсант Кравченко был принят в члены ВКП (б) политотделом Морских Сил Чёрного моря.</a:t>
            </a:r>
          </a:p>
          <a:p>
            <a:r>
              <a:rPr lang="ru-RU" b="1" dirty="0"/>
              <a:t> 1 ВШП находилась в Крыму, недалеко от Севастополя. Это была первая в мире авиационная школа лётчиков, созданная в 1910 г. Именно здесь Кравченко нашёл своё призвание. Авиацию он не просто полюбил, а, как говорят лётчики, «заболел» ею. «Лётчик – это не профессия, - говорил Григорий, - это призвание».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/>
              <a:t>21 июня 1933 г. он был назначен младшим лётчиком 118-й истребительной авиационной эскадрильи 403-й люберецкой авиабригады в Подмосковье. Летал на истребителях И-3, И-4, И-5, осваивал и летал на новом самолёте </a:t>
            </a:r>
            <a:r>
              <a:rPr lang="ru-RU" sz="2800" b="1" dirty="0" err="1"/>
              <a:t>Р-Зет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r>
              <a:rPr lang="ru-RU" sz="2800" b="1" dirty="0"/>
              <a:t>. 22 сентября 1935 г. ему было присвоено военное звание лейтенант.</a:t>
            </a:r>
          </a:p>
          <a:p>
            <a:r>
              <a:rPr lang="ru-RU" sz="2800" b="1" dirty="0"/>
              <a:t> 25 мая 1936 г. за отличные успехи в боевой, политической и технической подготовке Кравченко был награждён первым орденом «Знак Почёта».</a:t>
            </a:r>
          </a:p>
          <a:p>
            <a:r>
              <a:rPr lang="ru-RU" sz="2800" b="1" dirty="0"/>
              <a:t> В августе 1936 г. ему вручена Грамота ЦК ВЛКСМ и Центрального Совета </a:t>
            </a:r>
            <a:r>
              <a:rPr lang="ru-RU" sz="2800" b="1" dirty="0" err="1"/>
              <a:t>Осоавиахима</a:t>
            </a:r>
            <a:r>
              <a:rPr lang="ru-RU" sz="2800" b="1" dirty="0"/>
              <a:t> СССР за отличную работу по подготовке и проведению авиационного праздника 24 августа.</a:t>
            </a:r>
          </a:p>
          <a:p>
            <a:r>
              <a:rPr lang="ru-RU" sz="2800" b="1" dirty="0"/>
              <a:t> 19 февраля 1938 г. за успехи в военной службе ему досрочно и вне очереди присвоено звание старшего лейтенанта.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>
            <a:normAutofit lnSpcReduction="10000"/>
          </a:bodyPr>
          <a:lstStyle/>
          <a:p>
            <a:r>
              <a:rPr lang="ru-RU" sz="2800" b="1" dirty="0"/>
              <a:t>С 13 марта по 24 августа 1938 г. Кравченко в качестве лётчика-добровольца находился в </a:t>
            </a:r>
            <a:r>
              <a:rPr lang="ru-RU" sz="2800" b="1" dirty="0" err="1"/>
              <a:t>спецкомандировке</a:t>
            </a:r>
            <a:r>
              <a:rPr lang="ru-RU" sz="2800" b="1" dirty="0"/>
              <a:t> </a:t>
            </a:r>
            <a:r>
              <a:rPr lang="ru-RU" sz="2800" b="1" dirty="0" err="1"/>
              <a:t>в</a:t>
            </a:r>
            <a:r>
              <a:rPr lang="ru-RU" sz="2800" b="1" dirty="0"/>
              <a:t> Китае. Тогда наша страна откликнулась на просьбу китайского народа в оказании военной помощи. В качестве лётчика-добровольца он участвовал в борьбе с японскими агрессорами в должности командира звена, отряда и некоторое время </a:t>
            </a:r>
            <a:r>
              <a:rPr lang="ru-RU" sz="2800" b="1" dirty="0" smtClean="0"/>
              <a:t>– эскадрильи.</a:t>
            </a:r>
          </a:p>
          <a:p>
            <a:r>
              <a:rPr lang="ru-RU" sz="2800" b="1" dirty="0"/>
              <a:t>В Китае он совершил 76 боевых вылетов, провёл 8 воздушных боёв, сбил не менее 7 самолётов противника лично и несколько – в группе.</a:t>
            </a:r>
          </a:p>
          <a:p>
            <a:r>
              <a:rPr lang="ru-RU" sz="2800" b="1" dirty="0"/>
              <a:t> 26 сентября 1938 г. старшему лейтенанту Кравченко было присвоено звание майор.</a:t>
            </a:r>
          </a:p>
          <a:p>
            <a:r>
              <a:rPr lang="ru-RU" sz="2800" b="1" dirty="0"/>
              <a:t> 14 ноября 1938 г. майор Г.П. Кравченко был награждён первым орденом Красного Знамени (за успешные бои в Китае).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42942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/>
              <a:t>22 февраля 1939 г. майору Г.П. Кравченко было присвоено звание Героя Советского Союза с вручением ордена Ленина за образцовое выполнение специальных заданий Правительства по укреплению оборонной мощи Советского Союза и за проявленное геройство (в воздушных боях в Китае).</a:t>
            </a:r>
          </a:p>
          <a:p>
            <a:r>
              <a:rPr lang="ru-RU" sz="2800" b="1" dirty="0"/>
              <a:t> С 4 июня по 7 сентября 1939 г. Кравченко участвовал в боевых действиях против японских милитаристов в Монгольской Народной Республике. Ещё в 1936 г. Советский Союз и МНР заключили Договор о взаимопомощи, и советские лётчики первыми пришли на помощь монгольскому народу. Прибыв в район реки Халхин-Гол в составе 11-ти Героев Советского Союза в группе Я.В. </a:t>
            </a:r>
            <a:r>
              <a:rPr lang="ru-RU" sz="2800" b="1" dirty="0" err="1"/>
              <a:t>Смушкевича</a:t>
            </a:r>
            <a:r>
              <a:rPr lang="ru-RU" sz="2800" b="1" dirty="0"/>
              <a:t>, Кравченко передавал боевой опыт лётному составу 22-го истребительного авиаполка.</a:t>
            </a:r>
          </a:p>
          <a:p>
            <a:r>
              <a:rPr lang="ru-RU" sz="2800" b="1" dirty="0"/>
              <a:t> 13 июля 1939 г. он был назначен командиром 22-го ИАП.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/>
              <a:t>22</a:t>
            </a:r>
            <a:r>
              <a:rPr lang="ru-RU" sz="2800" b="1" dirty="0" smtClean="0"/>
              <a:t> июня</a:t>
            </a:r>
            <a:r>
              <a:rPr lang="ru-RU" sz="2800" b="1" dirty="0" smtClean="0"/>
              <a:t>  1941 года   </a:t>
            </a:r>
            <a:r>
              <a:rPr lang="ru-RU" sz="2800" b="1" dirty="0"/>
              <a:t>рано утром его срочно вызвали в Кремль. В разговоре со Сталиным, который спросил, какое бы он желал получить назначение в этой войне, Кравченко попросил назначить его командиром авиадивизии. Он был направлен на Западный </a:t>
            </a:r>
            <a:r>
              <a:rPr lang="ru-RU" sz="2800" b="1" dirty="0" smtClean="0"/>
              <a:t>фронт.</a:t>
            </a:r>
          </a:p>
          <a:p>
            <a:r>
              <a:rPr lang="ru-RU" sz="2800" b="1" dirty="0"/>
              <a:t>За время боёв на Брянском фронте 11-я САД и авиагруппа под командованием Кравченко уничтожили 101 вражеский самолёт, 895 танков, 16 бронемашин, 3424 автомашин с войсками и военными грузами, 46 автобусов, 11 спецмашин, 241 мотоцикл, 18 батарей, 60 зенитных точек, 42 точки ЗП (зенитных пулемётов), 14 миномётов, 10 переправ, 25 цистерн с горючим, 415 всадников, 40 ж/</a:t>
            </a:r>
            <a:r>
              <a:rPr lang="ru-RU" sz="2800" b="1" dirty="0" err="1"/>
              <a:t>д</a:t>
            </a:r>
            <a:r>
              <a:rPr lang="ru-RU" sz="2800" b="1" dirty="0"/>
              <a:t> вагонов, 6 складов с боеприпасами, 9 тракторов-тягачей, 841 конную повозку с военным грузом, 14150 пехоты противника.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429420"/>
          </a:xfrm>
        </p:spPr>
        <p:txBody>
          <a:bodyPr>
            <a:normAutofit/>
          </a:bodyPr>
          <a:lstStyle/>
          <a:p>
            <a:r>
              <a:rPr lang="ru-RU" sz="2800" b="1" dirty="0"/>
              <a:t>Лётчики 215-й авиадивизии участвовали в прорыве блокады </a:t>
            </a:r>
            <a:r>
              <a:rPr lang="ru-RU" sz="2800" b="1" dirty="0" smtClean="0"/>
              <a:t>Ленинграда.</a:t>
            </a:r>
          </a:p>
          <a:p>
            <a:r>
              <a:rPr lang="ru-RU" sz="2800" b="1" dirty="0"/>
              <a:t>23 февраля генерал Кравченко, накануне отдав все необходимые приказы и распоряжения по дивизии, сам возглавил эскадрилью Ла-5 из 263-го полка и повёл её в заданный район. Завязавшийся воздушный бой перекинулся в район станции Мга. Немцы подняли с ближайшего аэродрома большую силу истребителей. Эскадрилья вела бой с противником, имевшим почти пятикратное численное превосходство. Были сбиты несколько фашистских самолётов, но и два наших лётчика, получив ранения, вышли из боя. Остальные также вынуждены были возвращаться, так как кончались боеприпасы и горючее.</a:t>
            </a:r>
          </a:p>
          <a:p>
            <a:endParaRPr lang="ru-RU" sz="2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1207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Герой Советского Союза Кравченко Григорий Пантелеевич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Советского Союза Кравченко Григорий Пантелеевич</dc:title>
  <dc:creator>Елена</dc:creator>
  <cp:lastModifiedBy>Елена</cp:lastModifiedBy>
  <cp:revision>5</cp:revision>
  <dcterms:created xsi:type="dcterms:W3CDTF">2012-11-12T13:59:30Z</dcterms:created>
  <dcterms:modified xsi:type="dcterms:W3CDTF">2012-11-12T14:45:38Z</dcterms:modified>
</cp:coreProperties>
</file>