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D85FC781-5D7E-4012-8E2B-3CF9A91C06E6}" type="datetimeFigureOut">
              <a:rPr lang="ru-RU" smtClean="0"/>
              <a:t>06.11.2011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02EC-8F60-4EF5-8418-1635931D85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FC781-5D7E-4012-8E2B-3CF9A91C06E6}" type="datetimeFigureOut">
              <a:rPr lang="ru-RU" smtClean="0"/>
              <a:t>06.11.2011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02EC-8F60-4EF5-8418-1635931D85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FC781-5D7E-4012-8E2B-3CF9A91C06E6}" type="datetimeFigureOut">
              <a:rPr lang="ru-RU" smtClean="0"/>
              <a:t>06.11.2011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02EC-8F60-4EF5-8418-1635931D85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FC781-5D7E-4012-8E2B-3CF9A91C06E6}" type="datetimeFigureOut">
              <a:rPr lang="ru-RU" smtClean="0"/>
              <a:t>06.11.2011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02EC-8F60-4EF5-8418-1635931D85D2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FC781-5D7E-4012-8E2B-3CF9A91C06E6}" type="datetimeFigureOut">
              <a:rPr lang="ru-RU" smtClean="0"/>
              <a:t>06.11.2011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02EC-8F60-4EF5-8418-1635931D85D2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FC781-5D7E-4012-8E2B-3CF9A91C06E6}" type="datetimeFigureOut">
              <a:rPr lang="ru-RU" smtClean="0"/>
              <a:t>06.11.2011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02EC-8F60-4EF5-8418-1635931D85D2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FC781-5D7E-4012-8E2B-3CF9A91C06E6}" type="datetimeFigureOut">
              <a:rPr lang="ru-RU" smtClean="0"/>
              <a:t>06.11.2011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02EC-8F60-4EF5-8418-1635931D85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FC781-5D7E-4012-8E2B-3CF9A91C06E6}" type="datetimeFigureOut">
              <a:rPr lang="ru-RU" smtClean="0"/>
              <a:t>06.11.2011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02EC-8F60-4EF5-8418-1635931D85D2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FC781-5D7E-4012-8E2B-3CF9A91C06E6}" type="datetimeFigureOut">
              <a:rPr lang="ru-RU" smtClean="0"/>
              <a:t>06.11.2011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02EC-8F60-4EF5-8418-1635931D85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FC781-5D7E-4012-8E2B-3CF9A91C06E6}" type="datetimeFigureOut">
              <a:rPr lang="ru-RU" smtClean="0"/>
              <a:t>06.11.2011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02EC-8F60-4EF5-8418-1635931D85D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FC781-5D7E-4012-8E2B-3CF9A91C06E6}" type="datetimeFigureOut">
              <a:rPr lang="ru-RU" smtClean="0"/>
              <a:t>06.11.2011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02EC-8F60-4EF5-8418-1635931D85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D85FC781-5D7E-4012-8E2B-3CF9A91C06E6}" type="datetimeFigureOut">
              <a:rPr lang="ru-RU" smtClean="0"/>
              <a:t>06.11.2011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125C02EC-8F60-4EF5-8418-1635931D85D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2636912"/>
            <a:ext cx="6400800" cy="1295400"/>
          </a:xfrm>
        </p:spPr>
        <p:txBody>
          <a:bodyPr/>
          <a:lstStyle/>
          <a:p>
            <a:r>
              <a:rPr lang="ru-RU" dirty="0" smtClean="0"/>
              <a:t>Микеланджело буонарроти (1475-1564)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1401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92" b="10692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32040" y="1844824"/>
            <a:ext cx="2819400" cy="2875280"/>
          </a:xfrm>
        </p:spPr>
        <p:txBody>
          <a:bodyPr>
            <a:normAutofit fontScale="92500" lnSpcReduction="20000"/>
          </a:bodyPr>
          <a:lstStyle/>
          <a:p>
            <a:r>
              <a:rPr lang="vi-VN" sz="2000" dirty="0"/>
              <a:t>Микела́нджело </a:t>
            </a:r>
            <a:r>
              <a:rPr lang="vi-VN" sz="2000" dirty="0" smtClean="0"/>
              <a:t>Буонарро́ти</a:t>
            </a:r>
            <a:r>
              <a:rPr lang="ru-RU" sz="2000" dirty="0" smtClean="0"/>
              <a:t> </a:t>
            </a:r>
            <a:r>
              <a:rPr lang="vi-VN" sz="2000" dirty="0" smtClean="0"/>
              <a:t>— </a:t>
            </a:r>
            <a:r>
              <a:rPr lang="vi-VN" sz="2000" dirty="0"/>
              <a:t>великий итальянский скульптор, живописец, архитектор, поэт, мыслитель. Один из величайших мастеров эпохи Ренессанса.</a:t>
            </a:r>
          </a:p>
          <a:p>
            <a:endParaRPr lang="vi-VN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592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9" b="2239"/>
          <a:stretch>
            <a:fillRect/>
          </a:stretch>
        </p:blipFill>
        <p:spPr/>
      </p:pic>
      <p:sp>
        <p:nvSpPr>
          <p:cNvPr id="7" name="Заголовок 1"/>
          <p:cNvSpPr>
            <a:spLocks noGrp="1"/>
          </p:cNvSpPr>
          <p:nvPr>
            <p:ph type="body" sz="half" idx="2"/>
          </p:nvPr>
        </p:nvSpPr>
        <p:spPr>
          <a:xfrm>
            <a:off x="4932040" y="1700808"/>
            <a:ext cx="2819400" cy="2874962"/>
          </a:xfrm>
        </p:spPr>
        <p:txBody>
          <a:bodyPr>
            <a:noAutofit/>
          </a:bodyPr>
          <a:lstStyle/>
          <a:p>
            <a:r>
              <a:rPr lang="ru-RU" sz="1800" dirty="0"/>
              <a:t>Деятельность его связана в основном с двумя итальянскими городами — Флоренцией и Римом</a:t>
            </a:r>
            <a:r>
              <a:rPr lang="ru-RU" sz="1800" dirty="0" smtClean="0"/>
              <a:t>. Микеланджело более известен как скульптор («Давид», «</a:t>
            </a:r>
            <a:r>
              <a:rPr lang="ru-RU" sz="1800" dirty="0" err="1" smtClean="0"/>
              <a:t>Пьета</a:t>
            </a:r>
            <a:r>
              <a:rPr lang="ru-RU" sz="1800" dirty="0" smtClean="0"/>
              <a:t>» и др.)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314122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56" b="5056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32040" y="2060848"/>
            <a:ext cx="2819400" cy="2875280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Большую часть жизни Микеланджело посвятил росписи купола Сикстинской капеллы и Капитолия в Ватикане.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421084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Фреска «Крещение»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348880"/>
            <a:ext cx="5770804" cy="3168352"/>
          </a:xfrm>
        </p:spPr>
      </p:pic>
    </p:spTree>
    <p:extLst>
      <p:ext uri="{BB962C8B-B14F-4D97-AF65-F5344CB8AC3E}">
        <p14:creationId xmlns:p14="http://schemas.microsoft.com/office/powerpoint/2010/main" val="2900298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Фреска «Тайная Вечеря»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276872"/>
            <a:ext cx="5904656" cy="3240360"/>
          </a:xfrm>
        </p:spPr>
      </p:pic>
    </p:spTree>
    <p:extLst>
      <p:ext uri="{BB962C8B-B14F-4D97-AF65-F5344CB8AC3E}">
        <p14:creationId xmlns:p14="http://schemas.microsoft.com/office/powerpoint/2010/main" val="3524445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484784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Фреска «Вручение Ключей»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348880"/>
            <a:ext cx="5311802" cy="3233560"/>
          </a:xfrm>
        </p:spPr>
      </p:pic>
    </p:spTree>
    <p:extLst>
      <p:ext uri="{BB962C8B-B14F-4D97-AF65-F5344CB8AC3E}">
        <p14:creationId xmlns:p14="http://schemas.microsoft.com/office/powerpoint/2010/main" val="3437387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37" b="11437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32040" y="1844824"/>
            <a:ext cx="2819400" cy="287528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Он внёс огромный вклад в мировое искусство. Его работы можно увидеть в самых известных музеях мира.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595736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39</TotalTime>
  <Words>82</Words>
  <Application>Microsoft Office PowerPoint</Application>
  <PresentationFormat>Экран (4:3)</PresentationFormat>
  <Paragraphs>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Кутюр</vt:lpstr>
      <vt:lpstr>Микеланджело буонарроти (1475-1564)</vt:lpstr>
      <vt:lpstr>Презентация PowerPoint</vt:lpstr>
      <vt:lpstr>Презентация PowerPoint</vt:lpstr>
      <vt:lpstr>Презентация PowerPoint</vt:lpstr>
      <vt:lpstr>Фреска «Крещение»</vt:lpstr>
      <vt:lpstr>Фреска «Тайная Вечеря»</vt:lpstr>
      <vt:lpstr>Фреска «Вручение Ключей»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Микеланджело буонарроти (1475-1564)</dc:title>
  <dc:creator>Сергей</dc:creator>
  <cp:lastModifiedBy>Сергей</cp:lastModifiedBy>
  <cp:revision>4</cp:revision>
  <dcterms:created xsi:type="dcterms:W3CDTF">2011-11-06T14:18:44Z</dcterms:created>
  <dcterms:modified xsi:type="dcterms:W3CDTF">2011-11-06T14:58:15Z</dcterms:modified>
</cp:coreProperties>
</file>