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571"/>
    <a:srgbClr val="68CAC5"/>
    <a:srgbClr val="CC6600"/>
    <a:srgbClr val="5675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0" autoAdjust="0"/>
    <p:restoredTop sz="94660"/>
  </p:normalViewPr>
  <p:slideViewPr>
    <p:cSldViewPr>
      <p:cViewPr varScale="1">
        <p:scale>
          <a:sx n="83" d="100"/>
          <a:sy n="83" d="100"/>
        </p:scale>
        <p:origin x="-91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57B98-D89D-4646-8E6C-965563AFE5D7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85F01-F55B-42CA-9257-6431D73EDE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3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Фотка: задумчивая Сашка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85F01-F55B-42CA-9257-6431D73EDE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Картинка другая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85F01-F55B-42CA-9257-6431D73EDE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67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Нужен рисунок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85F01-F55B-42CA-9257-6431D73EDE9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6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фотка: </a:t>
            </a:r>
            <a:r>
              <a:rPr lang="ru-RU" dirty="0" err="1" smtClean="0"/>
              <a:t>саша</a:t>
            </a:r>
            <a:r>
              <a:rPr lang="ru-RU" dirty="0" smtClean="0"/>
              <a:t> читает книгу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85F01-F55B-42CA-9257-6431D73EDE9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09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78EB89-9EAA-4D9F-9BF9-0A577ED5D2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E9410FB-F1E4-42DE-BD31-71F17C4376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EB89-9EAA-4D9F-9BF9-0A577ED5D2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0FB-F1E4-42DE-BD31-71F17C437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EB89-9EAA-4D9F-9BF9-0A577ED5D2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0FB-F1E4-42DE-BD31-71F17C437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EB89-9EAA-4D9F-9BF9-0A577ED5D2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0FB-F1E4-42DE-BD31-71F17C4376F3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78EB89-9EAA-4D9F-9BF9-0A577ED5D2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0FB-F1E4-42DE-BD31-71F17C4376F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EB89-9EAA-4D9F-9BF9-0A577ED5D2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0FB-F1E4-42DE-BD31-71F17C4376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EB89-9EAA-4D9F-9BF9-0A577ED5D2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0FB-F1E4-42DE-BD31-71F17C4376F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78EB89-9EAA-4D9F-9BF9-0A577ED5D2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0FB-F1E4-42DE-BD31-71F17C4376F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EB89-9EAA-4D9F-9BF9-0A577ED5D2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0FB-F1E4-42DE-BD31-71F17C4376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78EB89-9EAA-4D9F-9BF9-0A577ED5D2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0FB-F1E4-42DE-BD31-71F17C4376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B78EB89-9EAA-4D9F-9BF9-0A577ED5D2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0FB-F1E4-42DE-BD31-71F17C4376F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3B78EB89-9EAA-4D9F-9BF9-0A577ED5D243}" type="datetimeFigureOut">
              <a:rPr lang="ru-RU" smtClean="0"/>
              <a:t>16.12.2011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E9410FB-F1E4-42DE-BD31-71F17C4376F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933056"/>
            <a:ext cx="4896544" cy="1944216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>
                <a:solidFill>
                  <a:srgbClr val="297571"/>
                </a:solidFill>
              </a:rPr>
              <a:t>Возможно ли самому снять мультик?</a:t>
            </a:r>
            <a:endParaRPr lang="ru-RU" sz="4400" dirty="0">
              <a:solidFill>
                <a:srgbClr val="29757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Интересная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профессия – мультипликатор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85152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Тема проекта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9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229600" cy="151216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900" dirty="0">
                <a:solidFill>
                  <a:schemeClr val="bg1">
                    <a:lumMod val="50000"/>
                  </a:schemeClr>
                </a:solidFill>
              </a:rPr>
              <a:t>Разработка </a:t>
            </a:r>
            <a:r>
              <a:rPr lang="ru-RU" sz="2900" dirty="0" smtClean="0">
                <a:solidFill>
                  <a:schemeClr val="bg1">
                    <a:lumMod val="50000"/>
                  </a:schemeClr>
                </a:solidFill>
              </a:rPr>
              <a:t>персонажей</a:t>
            </a:r>
          </a:p>
          <a:p>
            <a:pPr marL="0" indent="0" algn="ctr">
              <a:buNone/>
            </a:pPr>
            <a:r>
              <a:rPr lang="ru-RU" sz="2900" dirty="0">
                <a:solidFill>
                  <a:schemeClr val="bg1">
                    <a:lumMod val="50000"/>
                  </a:schemeClr>
                </a:solidFill>
              </a:rPr>
              <a:t>Перед тем, как снимать свой мультик, я долго думала - какой будет моя кошка? Толстой и ленивой домашней кошкой, или дворовой забиякой…Я рисовала и пробовала разные варианты, а потом на улице я увидела маленького грустного котенка и поняла, что моя история будет про него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5143807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Создание декораций. </a:t>
            </a:r>
          </a:p>
          <a:p>
            <a:pPr algn="ctr"/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Нужно представить себе в каком мире живет твой персонаж, что его окружает и создать пространство, в котором он будет двигаться.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60" y="2348880"/>
            <a:ext cx="316835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94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8229600" cy="118072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200" dirty="0" err="1" smtClean="0">
                <a:solidFill>
                  <a:schemeClr val="bg1">
                    <a:lumMod val="50000"/>
                  </a:schemeClr>
                </a:solidFill>
              </a:rPr>
              <a:t>Раскадровка</a:t>
            </a:r>
            <a:endParaRPr lang="ru-RU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</a:rPr>
              <a:t>Для 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</a:rPr>
              <a:t>того, </a:t>
            </a:r>
            <a:r>
              <a:rPr lang="ru-RU" sz="2200" dirty="0" smtClean="0">
                <a:solidFill>
                  <a:schemeClr val="bg1">
                    <a:lumMod val="50000"/>
                  </a:schemeClr>
                </a:solidFill>
              </a:rPr>
              <a:t>чтобы </a:t>
            </a:r>
            <a:r>
              <a:rPr lang="ru-RU" sz="2200" dirty="0">
                <a:solidFill>
                  <a:schemeClr val="bg1">
                    <a:lumMod val="50000"/>
                  </a:schemeClr>
                </a:solidFill>
              </a:rPr>
              <a:t>мультфильм получился таким, как ты его придумал, нужно представить, как будет двигаться персонаж. Как будут сменять друг друга кадры. 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864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255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20689"/>
            <a:ext cx="8229600" cy="19442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Процесс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съемки.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Перед началом работы, нужно создать правильное яркое освещение, расположить камеру, устроить все так, чтобы ничего не мешало и не отвлекало тебя. И вот когда все под рукой, и тебе удобно, можно начинать снимать. Это кропотливая работа – нужно сделать множество кадров, постепенно двигая своего персонажа.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924944"/>
            <a:ext cx="424847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095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7"/>
            <a:ext cx="8229600" cy="15841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Монтаж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камеры весь снятый материал перегоняется в компьютер. Тут мне помог папа, и в специальной программе, мы вместе сделали монтаж. Выстроили сцены в нужном порядке и выбросили все неудачные кадры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365104"/>
            <a:ext cx="74168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Озвучивание</a:t>
            </a:r>
            <a:endParaRPr lang="ru-RU" sz="2000" dirty="0"/>
          </a:p>
          <a:p>
            <a:pPr algn="ctr"/>
            <a:r>
              <a:rPr lang="ru-RU" sz="2000" dirty="0"/>
              <a:t>Эта часть работы мне особенно понравилась. Глядя на свой почти готовый мультфильм, я прочитала стихотворение Хармса. Читать нужно обязательно  с выражением, чтобы передать зрителю свое настроение.  И вот моя работа была закончена. Осталось только наложить титры и мультфильм готов.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71710"/>
            <a:ext cx="2808312" cy="2136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2186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297571"/>
                </a:solidFill>
                <a:effectLst/>
                <a:latin typeface="Arial"/>
                <a:ea typeface="MS Mincho"/>
                <a:cs typeface="Times New Roman"/>
              </a:rPr>
              <a:t>Результаты.</a:t>
            </a:r>
            <a:r>
              <a:rPr lang="ru-RU" sz="4000" dirty="0" smtClean="0">
                <a:effectLst/>
                <a:latin typeface="Cambria"/>
                <a:ea typeface="MS Mincho"/>
                <a:cs typeface="Times New Roman"/>
              </a:rPr>
              <a:t/>
            </a:r>
            <a:br>
              <a:rPr lang="ru-RU" sz="4000" dirty="0" smtClean="0">
                <a:effectLst/>
                <a:latin typeface="Cambria"/>
                <a:ea typeface="MS Mincho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653136"/>
            <a:ext cx="8229600" cy="24048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MS Mincho"/>
                <a:cs typeface="Times New Roman"/>
              </a:rPr>
              <a:t>Я поняла, что сделать свой мультфильм только на первый взгляд кажется простой задачей. На самом деле это не так уж и  легко, но зато очень интересно.  И еще я убедилась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  <a:ea typeface="MS Mincho"/>
                <a:cs typeface="Times New Roman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Mincho"/>
                <a:cs typeface="Times New Roman"/>
              </a:rPr>
              <a:t>-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+mj-lt"/>
                <a:ea typeface="MS Mincho"/>
                <a:cs typeface="Times New Roman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Mincho"/>
                <a:cs typeface="Times New Roman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MS Mincho"/>
                <a:cs typeface="Times New Roman"/>
              </a:rPr>
              <a:t>чтобы делать мультики</a:t>
            </a:r>
            <a:r>
              <a:rPr lang="ru-RU" sz="200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MS Mincho"/>
                <a:cs typeface="Times New Roman"/>
              </a:rPr>
              <a:t>, действительно нужно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MS Mincho"/>
                <a:cs typeface="Times New Roman"/>
              </a:rPr>
              <a:t>многое уметь. 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67744" y="1144186"/>
            <a:ext cx="4320480" cy="329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243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297571"/>
                </a:solidFill>
                <a:effectLst/>
                <a:latin typeface="Arial"/>
                <a:ea typeface="MS Mincho"/>
                <a:cs typeface="Times New Roman"/>
              </a:rPr>
              <a:t>Спасибо за внимание!</a:t>
            </a:r>
            <a:r>
              <a:rPr lang="ru-RU" sz="4000" dirty="0" smtClean="0">
                <a:effectLst/>
                <a:latin typeface="Cambria"/>
                <a:ea typeface="MS Mincho"/>
                <a:cs typeface="Times New Roman"/>
              </a:rPr>
              <a:t/>
            </a:r>
            <a:br>
              <a:rPr lang="ru-RU" sz="4000" dirty="0" smtClean="0">
                <a:effectLst/>
                <a:latin typeface="Cambria"/>
                <a:ea typeface="MS Mincho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3384376" cy="418058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</a:rPr>
              <a:t>ГОУ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1">
                    <a:lumMod val="50000"/>
                  </a:schemeClr>
                </a:solidFill>
              </a:rPr>
              <a:t>СОШ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 №601</a:t>
            </a:r>
            <a:endParaRPr lang="ru-RU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600201"/>
            <a:ext cx="8291264" cy="27649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Автор проекта:  Сандра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</a:rPr>
              <a:t>Угарова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, 2 «Б» класс</a:t>
            </a:r>
          </a:p>
          <a:p>
            <a:pPr algn="ctr"/>
            <a:endParaRPr lang="ru-RU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Руководитель проекта: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</a:rPr>
              <a:t>Гомонова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</a:rPr>
              <a:t>Н.В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Консультант: мама, </a:t>
            </a:r>
            <a:r>
              <a:rPr lang="ru-RU" dirty="0" err="1" smtClean="0">
                <a:solidFill>
                  <a:schemeClr val="tx1">
                    <a:lumMod val="75000"/>
                  </a:schemeClr>
                </a:solidFill>
              </a:rPr>
              <a:t>Прибылова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 Б.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59492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</a:t>
            </a:r>
          </a:p>
          <a:p>
            <a:pPr algn="ctr"/>
            <a:r>
              <a:rPr lang="ru-RU" dirty="0" smtClean="0"/>
              <a:t>2011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1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Цель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dirty="0">
                <a:solidFill>
                  <a:srgbClr val="00B0F0"/>
                </a:solidFill>
                <a:latin typeface="Arial"/>
                <a:ea typeface="MS Mincho"/>
                <a:cs typeface="Times New Roman"/>
              </a:rPr>
              <a:t>С</a:t>
            </a:r>
            <a:r>
              <a:rPr lang="ru-RU" sz="1600" dirty="0" smtClean="0">
                <a:solidFill>
                  <a:srgbClr val="00B0F0"/>
                </a:solidFill>
                <a:effectLst/>
                <a:latin typeface="Arial"/>
                <a:ea typeface="MS Mincho"/>
                <a:cs typeface="Times New Roman"/>
              </a:rPr>
              <a:t>оздание собственного мультфильма по мотивам стихотворения Д. Хармса </a:t>
            </a:r>
            <a:r>
              <a:rPr lang="ru-RU" sz="2000" dirty="0" smtClean="0">
                <a:solidFill>
                  <a:srgbClr val="00B0F0"/>
                </a:solidFill>
                <a:effectLst/>
                <a:latin typeface="Arial"/>
                <a:ea typeface="MS Mincho"/>
                <a:cs typeface="Times New Roman"/>
              </a:rPr>
              <a:t>«Удивительная кошка»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effectLst/>
              <a:latin typeface="Arial"/>
              <a:ea typeface="MS Mincho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dirty="0">
              <a:effectLst/>
              <a:latin typeface="Cambria"/>
              <a:ea typeface="MS Mincho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2829141"/>
            <a:ext cx="41937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Задачи проекта: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9418" y="4005064"/>
            <a:ext cx="69678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MS Mincho"/>
                <a:cs typeface="Times New Roman"/>
              </a:rPr>
              <a:t>Изучить информацию об истории  возникновении анимации,</a:t>
            </a:r>
            <a:endParaRPr lang="ru-RU" sz="1600" dirty="0" smtClean="0">
              <a:effectLst/>
              <a:latin typeface="Cambria"/>
              <a:ea typeface="MS Mincho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MS Mincho"/>
                <a:cs typeface="Times New Roman"/>
              </a:rPr>
              <a:t>узнать разные способы (технологии)  создания мультфильмов,</a:t>
            </a:r>
            <a:endParaRPr lang="ru-RU" sz="1600" dirty="0" smtClean="0">
              <a:effectLst/>
              <a:latin typeface="Cambria"/>
              <a:ea typeface="MS Mincho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MS Mincho"/>
                <a:cs typeface="Times New Roman"/>
              </a:rPr>
              <a:t>изучить все этапы создания мультфильмов,</a:t>
            </a:r>
            <a:endParaRPr lang="ru-RU" sz="1600" dirty="0" smtClean="0">
              <a:effectLst/>
              <a:latin typeface="Cambria"/>
              <a:ea typeface="MS Mincho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Arial"/>
                <a:ea typeface="MS Mincho"/>
                <a:cs typeface="Times New Roman"/>
              </a:rPr>
              <a:t>создать свой мультфильм.</a:t>
            </a:r>
            <a:endParaRPr lang="ru-RU" sz="1600" dirty="0">
              <a:effectLst/>
              <a:latin typeface="Cambria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82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КЕМ БЫТЬ?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13247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/>
                <a:ea typeface="MS Mincho"/>
              </a:rPr>
              <a:t>Я часто задумываюсь, кем бы я хотела стать, когда вырасту, чем бы мне было интересно заниматься.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От мамы я узнала, что есть такая профессия – мультипликатор. И для того, что бы сделать свой мультфильм, нужно быть и сценаристом, и актером, и художником…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5318353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 я решила снять свой мультфильм  и узнать – так ли это…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30" y="3068960"/>
            <a:ext cx="1695058" cy="224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25000"/>
                  </a:schemeClr>
                </a:solidFill>
                <a:cs typeface="Aharoni" pitchFamily="2" charset="-79"/>
              </a:rPr>
              <a:t>История анимации</a:t>
            </a:r>
            <a:endParaRPr lang="ru-RU" dirty="0">
              <a:solidFill>
                <a:schemeClr val="accent5">
                  <a:lumMod val="2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50000"/>
                  </a:schemeClr>
                </a:solidFill>
              </a:rPr>
              <a:t>Свое начало искусство анимации, искусство оживлять, берет еще в древности. Люди тогда плохо умели рисовать, но уже старались передать в своих рисунках движение.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852936"/>
            <a:ext cx="296458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-531441"/>
            <a:ext cx="8256215" cy="28803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4320" y="476672"/>
            <a:ext cx="8595360" cy="5759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Очень красиво передавали движение художники Древней Греции в рисунках на вазах. В Греции большой популярностью пользовались Олимпийские игры.  Рисунки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передают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силу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спортсменов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, их желание победить.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endParaRPr lang="ru-RU" sz="1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59174"/>
            <a:ext cx="38100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6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76225" y="-747463"/>
            <a:ext cx="8591550" cy="9760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332657"/>
            <a:ext cx="8229600" cy="2736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Но для того, чтобы по-настоящему оживить рисунок, человечеству понадобилась специальная техника.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ea typeface="MS Mincho"/>
              </a:rPr>
              <a:t>Эмиль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effectLst/>
                <a:ea typeface="MS Mincho"/>
              </a:rPr>
              <a:t>Рейно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ea typeface="MS Mincho"/>
              </a:rPr>
              <a:t> создал сложный прибор, и назвал его «Волшебный фонарь».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270" y="5514644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Эмиль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Рейно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по праву считается отцом анимации.  Позже с изобретением кинематографа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мультфильмы стали снимать кадр за кадром на пленку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82" y="1807280"/>
            <a:ext cx="2188382" cy="3421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20051"/>
            <a:ext cx="4608512" cy="34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8CAC5"/>
                </a:solidFill>
              </a:rPr>
              <a:t>Виды мультипликации</a:t>
            </a:r>
            <a:endParaRPr lang="ru-RU" dirty="0">
              <a:solidFill>
                <a:srgbClr val="68CAC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u="sng" dirty="0" smtClean="0">
                <a:solidFill>
                  <a:srgbClr val="297571"/>
                </a:solidFill>
                <a:effectLst/>
                <a:latin typeface="+mj-lt"/>
                <a:ea typeface="MS Mincho"/>
                <a:cs typeface="Times New Roman"/>
              </a:rPr>
              <a:t>Рисованная анимация</a:t>
            </a:r>
            <a:r>
              <a:rPr lang="ru-RU" dirty="0" smtClean="0">
                <a:solidFill>
                  <a:srgbClr val="297571"/>
                </a:solidFill>
                <a:effectLst/>
                <a:latin typeface="+mj-lt"/>
                <a:ea typeface="MS Mincho"/>
                <a:cs typeface="Times New Roman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S Mincho"/>
                <a:cs typeface="Times New Roman"/>
              </a:rPr>
              <a:t>– очень трудоемкая, так как многочисленные рисунки сменяют друг друга.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j-lt"/>
              <a:ea typeface="MS Mincho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u="sng" dirty="0" smtClean="0">
                <a:solidFill>
                  <a:srgbClr val="297571"/>
                </a:solidFill>
                <a:effectLst/>
                <a:latin typeface="+mj-lt"/>
                <a:ea typeface="MS Mincho"/>
                <a:cs typeface="Times New Roman"/>
              </a:rPr>
              <a:t>Перекладка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S Mincho"/>
                <a:cs typeface="Times New Roman"/>
              </a:rPr>
              <a:t> – также рисованные мультфильмы, но у героев вырезают части тела и при съемке перекладывают, тем самым создавая движение.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effectLst/>
              <a:latin typeface="+mj-lt"/>
              <a:ea typeface="MS Mincho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u="sng" dirty="0" smtClean="0">
                <a:solidFill>
                  <a:srgbClr val="297571"/>
                </a:solidFill>
                <a:effectLst/>
                <a:latin typeface="+mj-lt"/>
                <a:ea typeface="MS Mincho"/>
                <a:cs typeface="Times New Roman"/>
              </a:rPr>
              <a:t>Кукольная анимация</a:t>
            </a:r>
            <a:r>
              <a:rPr lang="ru-RU" dirty="0" smtClean="0">
                <a:solidFill>
                  <a:srgbClr val="297571"/>
                </a:solidFill>
                <a:effectLst/>
                <a:latin typeface="+mj-lt"/>
                <a:ea typeface="MS Mincho"/>
                <a:cs typeface="Times New Roman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S Mincho"/>
                <a:cs typeface="Times New Roman"/>
              </a:rPr>
              <a:t>– мультфильмы с героями-куклами.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effectLst/>
              <a:latin typeface="+mj-lt"/>
              <a:ea typeface="MS Mincho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u="sng" dirty="0" smtClean="0">
                <a:solidFill>
                  <a:srgbClr val="297571"/>
                </a:solidFill>
                <a:effectLst/>
                <a:latin typeface="+mj-lt"/>
                <a:ea typeface="MS Mincho"/>
                <a:cs typeface="Times New Roman"/>
              </a:rPr>
              <a:t>Анимация предметов</a:t>
            </a:r>
            <a:r>
              <a:rPr lang="ru-RU" dirty="0" smtClean="0">
                <a:solidFill>
                  <a:srgbClr val="297571"/>
                </a:solidFill>
                <a:effectLst/>
                <a:latin typeface="+mj-lt"/>
                <a:ea typeface="MS Mincho"/>
                <a:cs typeface="Times New Roman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S Mincho"/>
                <a:cs typeface="Times New Roman"/>
              </a:rPr>
              <a:t>-  в таких мультфильмах героем может стать любой предмет, который можно двигать. Спички, игрушки и т.д.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effectLst/>
              <a:latin typeface="+mj-lt"/>
              <a:ea typeface="MS Mincho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u="sng" dirty="0" smtClean="0">
                <a:solidFill>
                  <a:srgbClr val="297571"/>
                </a:solidFill>
                <a:effectLst/>
                <a:latin typeface="+mj-lt"/>
                <a:ea typeface="MS Mincho"/>
                <a:cs typeface="Times New Roman"/>
              </a:rPr>
              <a:t>Анимация из сыпучих материалов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S Mincho"/>
                <a:cs typeface="Times New Roman"/>
              </a:rPr>
              <a:t>, например, из песка – когда изображение рисуется на песке.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effectLst/>
              <a:latin typeface="+mj-lt"/>
              <a:ea typeface="MS Mincho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u="sng" dirty="0" smtClean="0">
                <a:solidFill>
                  <a:srgbClr val="297571"/>
                </a:solidFill>
                <a:effectLst/>
                <a:latin typeface="+mj-lt"/>
                <a:ea typeface="MS Mincho"/>
                <a:cs typeface="Times New Roman"/>
              </a:rPr>
              <a:t>Компьютерная анимация</a:t>
            </a:r>
            <a:r>
              <a:rPr lang="ru-RU" dirty="0" smtClean="0">
                <a:solidFill>
                  <a:srgbClr val="297571"/>
                </a:solidFill>
                <a:effectLst/>
                <a:latin typeface="+mj-lt"/>
                <a:ea typeface="MS Mincho"/>
                <a:cs typeface="Times New Roman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MS Mincho"/>
                <a:cs typeface="Times New Roman"/>
              </a:rPr>
              <a:t>– когда изображение рисуется на компьютере в специальных программах.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11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17" y="116633"/>
            <a:ext cx="859155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Этапы создания мультфильма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1" y="980729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effectLst/>
                <a:latin typeface="Arial"/>
                <a:ea typeface="MS Mincho"/>
              </a:rPr>
              <a:t>Первый этап - это идея. Я выбрала для своего мультфильма историю про кошку, которую придумал Даниил Хармс.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4653136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MS Mincho"/>
              </a:rPr>
              <a:t>Потом нужно написать сценарий к своему мультфильму.  Или, как это сделала я,  работать по уже готовому произведению.  Но в любом случае, ты должен понимать, какое настроение ты хочешь передать в этой истории. Будет ли это веселый, грустный  или страшный мультфильм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MS Mincho"/>
              </a:rPr>
              <a:t>.</a:t>
            </a:r>
            <a:endParaRPr lang="ru-RU" dirty="0">
              <a:solidFill>
                <a:schemeClr val="bg1">
                  <a:lumMod val="50000"/>
                </a:schemeClr>
              </a:solidFill>
              <a:latin typeface="Arial"/>
              <a:ea typeface="MS Mincho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58" y="1789544"/>
            <a:ext cx="3670126" cy="2702425"/>
          </a:xfrm>
          <a:prstGeom prst="rect">
            <a:avLst/>
          </a:prstGeom>
          <a:ln>
            <a:solidFill>
              <a:schemeClr val="bg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925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Другая 29">
      <a:dk1>
        <a:srgbClr val="FFD43A"/>
      </a:dk1>
      <a:lt1>
        <a:srgbClr val="D1A300"/>
      </a:lt1>
      <a:dk2>
        <a:srgbClr val="FFF1C1"/>
      </a:dk2>
      <a:lt2>
        <a:srgbClr val="FFEBA3"/>
      </a:lt2>
      <a:accent1>
        <a:srgbClr val="FFD43A"/>
      </a:accent1>
      <a:accent2>
        <a:srgbClr val="FFC000"/>
      </a:accent2>
      <a:accent3>
        <a:srgbClr val="92D050"/>
      </a:accent3>
      <a:accent4>
        <a:srgbClr val="FFD43A"/>
      </a:accent4>
      <a:accent5>
        <a:srgbClr val="FFEBA3"/>
      </a:accent5>
      <a:accent6>
        <a:srgbClr val="FFD43A"/>
      </a:accent6>
      <a:hlink>
        <a:srgbClr val="FFDE66"/>
      </a:hlink>
      <a:folHlink>
        <a:srgbClr val="FFF1C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305</TotalTime>
  <Words>749</Words>
  <Application>Microsoft Office PowerPoint</Application>
  <PresentationFormat>Экран (4:3)</PresentationFormat>
  <Paragraphs>59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Soho</vt:lpstr>
      <vt:lpstr>Интересная профессия – мультипликатор.</vt:lpstr>
      <vt:lpstr>ГОУ СОШ №601</vt:lpstr>
      <vt:lpstr>Цель проекта:</vt:lpstr>
      <vt:lpstr>КЕМ БЫТЬ?</vt:lpstr>
      <vt:lpstr>История анимации</vt:lpstr>
      <vt:lpstr>Презентация PowerPoint</vt:lpstr>
      <vt:lpstr>Презентация PowerPoint</vt:lpstr>
      <vt:lpstr>Виды мультипликации</vt:lpstr>
      <vt:lpstr>Этапы создания мультфильма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Результаты. 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Интересная профессия – мультипликатор.</dc:title>
  <dc:creator>Иван Угаров</dc:creator>
  <cp:lastModifiedBy>Иван Угаров</cp:lastModifiedBy>
  <cp:revision>29</cp:revision>
  <dcterms:created xsi:type="dcterms:W3CDTF">2011-12-14T12:00:29Z</dcterms:created>
  <dcterms:modified xsi:type="dcterms:W3CDTF">2011-12-15T22:40:10Z</dcterms:modified>
</cp:coreProperties>
</file>