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801" autoAdjust="0"/>
  </p:normalViewPr>
  <p:slideViewPr>
    <p:cSldViewPr>
      <p:cViewPr varScale="1">
        <p:scale>
          <a:sx n="69" d="100"/>
          <a:sy n="69" d="100"/>
        </p:scale>
        <p:origin x="-3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31E04-9CD0-4DC4-BB47-073D21E1626C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DCDFE-3993-4FF4-8A90-A0BF18DEAD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DCDFE-3993-4FF4-8A90-A0BF18DEADC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Обретение и история почитания иконы Казанской божьей матери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Классный час , посвященный Дню народного единства.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Коломенский царский дворец</a:t>
            </a:r>
            <a:endParaRPr lang="ru-RU" dirty="0"/>
          </a:p>
        </p:txBody>
      </p:sp>
      <p:pic>
        <p:nvPicPr>
          <p:cNvPr id="4" name="Содержимое 3" descr="коломенская церков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2514600"/>
            <a:ext cx="4343400" cy="3276600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Екатерина Вторая</a:t>
            </a:r>
            <a:endParaRPr lang="ru-RU" dirty="0"/>
          </a:p>
        </p:txBody>
      </p:sp>
      <p:pic>
        <p:nvPicPr>
          <p:cNvPr id="4" name="Содержимое 3" descr="екатерина 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209800"/>
            <a:ext cx="3009900" cy="3473355"/>
          </a:xfrm>
        </p:spPr>
      </p:pic>
      <p:pic>
        <p:nvPicPr>
          <p:cNvPr id="6" name="Содержимое 5" descr="оклад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19600" y="2133600"/>
            <a:ext cx="1689100" cy="1958181"/>
          </a:xfrm>
        </p:spPr>
      </p:pic>
      <p:pic>
        <p:nvPicPr>
          <p:cNvPr id="7" name="Рисунок 6" descr="короно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3810000"/>
            <a:ext cx="1905000" cy="21336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19 век </a:t>
            </a:r>
            <a:endParaRPr lang="ru-RU" dirty="0"/>
          </a:p>
        </p:txBody>
      </p:sp>
      <p:pic>
        <p:nvPicPr>
          <p:cNvPr id="5" name="Содержимое 4" descr="200px-Icon_01011_Bogorodica_Kazanskay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06500" y="2664619"/>
            <a:ext cx="2540000" cy="2946400"/>
          </a:xfrm>
        </p:spPr>
      </p:pic>
      <p:pic>
        <p:nvPicPr>
          <p:cNvPr id="6" name="Содержимое 5" descr="икона с кам 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91000" y="1219200"/>
            <a:ext cx="1905000" cy="2209800"/>
          </a:xfrm>
        </p:spPr>
      </p:pic>
      <p:pic>
        <p:nvPicPr>
          <p:cNvPr id="7" name="Рисунок 6" descr="икона с каменьями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4267200"/>
            <a:ext cx="1905000" cy="1905000"/>
          </a:xfrm>
          <a:prstGeom prst="rect">
            <a:avLst/>
          </a:prstGeom>
        </p:spPr>
      </p:pic>
      <p:pic>
        <p:nvPicPr>
          <p:cNvPr id="8" name="Рисунок 7" descr="совр  список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2362200"/>
            <a:ext cx="2190750" cy="268605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День явления Казанской иконы-</a:t>
            </a:r>
            <a:br>
              <a:rPr lang="ru-RU" dirty="0" smtClean="0"/>
            </a:br>
            <a:r>
              <a:rPr lang="ru-RU" dirty="0" smtClean="0"/>
              <a:t>                8 июля(21 июля)</a:t>
            </a:r>
            <a:endParaRPr lang="ru-RU" dirty="0"/>
          </a:p>
        </p:txBody>
      </p:sp>
      <p:pic>
        <p:nvPicPr>
          <p:cNvPr id="4" name="Содержимое 3" descr="250px-Kazan_mosc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2286000"/>
            <a:ext cx="3733800" cy="3810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1579 год- Москва</a:t>
            </a:r>
            <a:endParaRPr lang="ru-RU" dirty="0"/>
          </a:p>
        </p:txBody>
      </p:sp>
      <p:pic>
        <p:nvPicPr>
          <p:cNvPr id="4" name="Содержимое 3" descr="иван грозны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752600"/>
            <a:ext cx="4419600" cy="44958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Санкт-Петербург</a:t>
            </a:r>
            <a:endParaRPr lang="ru-RU" dirty="0"/>
          </a:p>
        </p:txBody>
      </p:sp>
      <p:pic>
        <p:nvPicPr>
          <p:cNvPr id="4" name="Содержимое 3" descr="петр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1" y="1935163"/>
            <a:ext cx="4267200" cy="4389437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Патриарх </a:t>
            </a:r>
            <a:r>
              <a:rPr lang="ru-RU" dirty="0" err="1" smtClean="0"/>
              <a:t>Гермоген</a:t>
            </a:r>
            <a:endParaRPr lang="ru-RU" dirty="0"/>
          </a:p>
        </p:txBody>
      </p:sp>
      <p:pic>
        <p:nvPicPr>
          <p:cNvPr id="4" name="Содержимое 3" descr="Ергемо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2314797"/>
            <a:ext cx="3733800" cy="3630168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1611 год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митрий пожпрский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2438400"/>
            <a:ext cx="3733800" cy="3962400"/>
          </a:xfrm>
        </p:spPr>
      </p:pic>
      <p:pic>
        <p:nvPicPr>
          <p:cNvPr id="8" name="Содержимое 7" descr="200px-Icon_01011_Bogorodica_Kazanskaya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24400" y="2514600"/>
            <a:ext cx="3733800" cy="381000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алексей Михайлови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667000"/>
            <a:ext cx="4221480" cy="3886200"/>
          </a:xfrm>
        </p:spPr>
      </p:pic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855788"/>
            <a:ext cx="4040188" cy="6588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Царь Алексей Михайлович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Казанский собор</a:t>
            </a:r>
            <a:endParaRPr lang="ru-RU" dirty="0"/>
          </a:p>
        </p:txBody>
      </p:sp>
      <p:pic>
        <p:nvPicPr>
          <p:cNvPr id="4" name="Содержимое 3" descr="казанский собо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935163"/>
            <a:ext cx="4830867" cy="4389437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Богоявленский собор</a:t>
            </a:r>
            <a:endParaRPr lang="ru-RU" dirty="0"/>
          </a:p>
        </p:txBody>
      </p:sp>
      <p:pic>
        <p:nvPicPr>
          <p:cNvPr id="4" name="Содержимое 3" descr="богоявленский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4400" y="2110581"/>
            <a:ext cx="5308600" cy="4038600"/>
          </a:xfr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50</Words>
  <PresentationFormat>Экран (4:3)</PresentationFormat>
  <Paragraphs>15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Обретение и история почитания иконы Казанской божьей матери</vt:lpstr>
      <vt:lpstr>День явления Казанской иконы-                 8 июля(21 июля)</vt:lpstr>
      <vt:lpstr>  1579 год- Москва</vt:lpstr>
      <vt:lpstr>  Санкт-Петербург</vt:lpstr>
      <vt:lpstr>Патриарх Гермоген</vt:lpstr>
      <vt:lpstr> 1611 год</vt:lpstr>
      <vt:lpstr> </vt:lpstr>
      <vt:lpstr> Казанский собор</vt:lpstr>
      <vt:lpstr>Богоявленский собор</vt:lpstr>
      <vt:lpstr>Коломенский царский дворец</vt:lpstr>
      <vt:lpstr> Екатерина Вторая</vt:lpstr>
      <vt:lpstr> 19 век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Обретение и история почитания иконы Казанской божьей матери</dc:title>
  <cp:lastModifiedBy>компьютер</cp:lastModifiedBy>
  <cp:revision>6</cp:revision>
  <dcterms:modified xsi:type="dcterms:W3CDTF">2013-02-20T16:02:24Z</dcterms:modified>
</cp:coreProperties>
</file>