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60"/>
  </p:normalViewPr>
  <p:slideViewPr>
    <p:cSldViewPr>
      <p:cViewPr varScale="1">
        <p:scale>
          <a:sx n="89" d="100"/>
          <a:sy n="89" d="100"/>
        </p:scale>
        <p:origin x="-10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E98E10-32CC-458E-B778-E62CE13E9FA8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8C4CB1-BAC7-4294-8344-8F63FE00D4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0.1273507883_10-profess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71612"/>
            <a:ext cx="5214974" cy="4933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85818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Все профессии  важны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Я вам вопрос задать спешу: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Кто сделал чёлку малышу?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6000792" cy="492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96427" y="1142984"/>
            <a:ext cx="4247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парикмахер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Кто закинул в море сети?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Поскорей ответьте, дети!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64346_31-954x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7115193" cy="474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72198" y="428604"/>
            <a:ext cx="25282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рыбак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Кем отчизны рубежи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Охраняются, скажи?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Копия Est-_takaja_profes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26" y="1214422"/>
            <a:ext cx="5214974" cy="456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45191" y="142852"/>
            <a:ext cx="2711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армия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9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mt_53_professiya_sledovatel__1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71942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376"/>
                </a:solidFill>
              </a:rPr>
              <a:t>Кто летает на ракете,</a:t>
            </a:r>
          </a:p>
          <a:p>
            <a:r>
              <a:rPr lang="ru-RU" sz="3600" b="1" dirty="0" smtClean="0">
                <a:solidFill>
                  <a:srgbClr val="004376"/>
                </a:solidFill>
              </a:rPr>
              <a:t>К звёздам ближе всех</a:t>
            </a:r>
            <a:r>
              <a:rPr lang="en-US" sz="3600" b="1" dirty="0" smtClean="0">
                <a:solidFill>
                  <a:srgbClr val="004376"/>
                </a:solidFill>
              </a:rPr>
              <a:t> </a:t>
            </a:r>
            <a:r>
              <a:rPr lang="ru-RU" sz="3600" b="1" dirty="0" smtClean="0">
                <a:solidFill>
                  <a:srgbClr val="004376"/>
                </a:solidFill>
              </a:rPr>
              <a:t>на свете?</a:t>
            </a:r>
            <a:endParaRPr lang="ru-RU" sz="36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kasmonavt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7" y="1357298"/>
            <a:ext cx="6124007" cy="518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657229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Кем </a:t>
            </a:r>
            <a:endParaRPr lang="ru-RU" sz="115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быть</a:t>
            </a:r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86776" y="6215082"/>
            <a:ext cx="500066" cy="399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Он уколет- ты не плач.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Так болезни лечит…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bea486c8f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83571"/>
            <a:ext cx="4143404" cy="567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63347" y="1428736"/>
            <a:ext cx="25828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врач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Угадать сейчас нам надо: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Кто на луг выводит стадо?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normal_ad1765427cd51a794955fa179647ef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4503045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2071678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+mj-lt"/>
              </a:rPr>
              <a:t>п</a:t>
            </a:r>
            <a:r>
              <a:rPr lang="ru-RU" sz="6600" b="1" dirty="0" smtClean="0">
                <a:solidFill>
                  <a:srgbClr val="00B050"/>
                </a:solidFill>
                <a:latin typeface="+mj-lt"/>
              </a:rPr>
              <a:t>астух</a:t>
            </a:r>
            <a:endParaRPr lang="ru-RU" sz="66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5816_2194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4939">
            <a:off x="2928926" y="1643050"/>
            <a:ext cx="6096004" cy="45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376"/>
                </a:solidFill>
              </a:rPr>
              <a:t>По арене он бежит-</a:t>
            </a:r>
          </a:p>
          <a:p>
            <a:r>
              <a:rPr lang="ru-RU" sz="3600" b="1" dirty="0" smtClean="0">
                <a:solidFill>
                  <a:srgbClr val="004376"/>
                </a:solidFill>
              </a:rPr>
              <a:t>Цирк от хохота дрожит!</a:t>
            </a:r>
            <a:endParaRPr lang="ru-RU" sz="3600" b="1" dirty="0">
              <a:solidFill>
                <a:srgbClr val="00437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2357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клоун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376"/>
                </a:solidFill>
              </a:rPr>
              <a:t>Расходам он ведёт учёт,</a:t>
            </a:r>
          </a:p>
          <a:p>
            <a:r>
              <a:rPr lang="ru-RU" sz="3600" b="1" dirty="0" smtClean="0">
                <a:solidFill>
                  <a:srgbClr val="004376"/>
                </a:solidFill>
              </a:rPr>
              <a:t>Зарплату людям выдаёт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4648143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5"/>
            <a:ext cx="6000792" cy="4502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786314" y="1357298"/>
            <a:ext cx="410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бухгалтер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И в кино он, и на сцене,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За талант его мы ценим.</a:t>
            </a:r>
            <a:endParaRPr lang="ru-RU" sz="3200" b="1" dirty="0">
              <a:solidFill>
                <a:srgbClr val="0043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142852"/>
            <a:ext cx="2542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артист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3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357982" cy="4426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5161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7545">
            <a:off x="304113" y="3321512"/>
            <a:ext cx="3646663" cy="348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172990963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27188">
            <a:off x="5435714" y="2518908"/>
            <a:ext cx="3021954" cy="453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Кто двор наш содержит в порядке?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А ну-ка ответьте, ребятки!</a:t>
            </a:r>
            <a:endParaRPr lang="ru-RU" sz="3200" b="1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7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262930"/>
            <a:ext cx="4143404" cy="547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93" y="2571744"/>
            <a:ext cx="3583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дворник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Из кирпичей возвожу этажи.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Как называют меня, подскажи</a:t>
            </a:r>
            <a:r>
              <a:rPr lang="ru-RU" sz="3200" dirty="0" smtClean="0">
                <a:solidFill>
                  <a:srgbClr val="004376"/>
                </a:solidFill>
              </a:rPr>
              <a:t>?</a:t>
            </a:r>
            <a:endParaRPr lang="ru-RU" sz="2000" dirty="0">
              <a:solidFill>
                <a:srgbClr val="004376"/>
              </a:solidFill>
            </a:endParaRPr>
          </a:p>
        </p:txBody>
      </p:sp>
      <p:pic>
        <p:nvPicPr>
          <p:cNvPr id="3" name="Рисунок 2" descr="3b422f1ca9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07397"/>
            <a:ext cx="600079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1214422"/>
            <a:ext cx="3589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каменщик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376"/>
                </a:solidFill>
              </a:rPr>
              <a:t>Кто создаёт и дома, и ракеты?</a:t>
            </a:r>
          </a:p>
          <a:p>
            <a:r>
              <a:rPr lang="ru-RU" sz="3200" b="1" dirty="0" smtClean="0">
                <a:solidFill>
                  <a:srgbClr val="004376"/>
                </a:solidFill>
              </a:rPr>
              <a:t>Думай</a:t>
            </a:r>
            <a:r>
              <a:rPr lang="ru-RU" sz="3200" b="1" dirty="0">
                <a:solidFill>
                  <a:srgbClr val="004376"/>
                </a:solidFill>
              </a:rPr>
              <a:t>,</a:t>
            </a:r>
            <a:r>
              <a:rPr lang="ru-RU" sz="3200" b="1" dirty="0" smtClean="0">
                <a:solidFill>
                  <a:srgbClr val="004376"/>
                </a:solidFill>
              </a:rPr>
              <a:t> какая профессия это?</a:t>
            </a:r>
            <a:endParaRPr lang="ru-RU" sz="3200" b="1" dirty="0">
              <a:solidFill>
                <a:srgbClr val="0043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3536" y="1858539"/>
            <a:ext cx="31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нженер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robot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77794"/>
            <a:ext cx="6000792" cy="48254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8BE6F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</dc:title>
  <dc:creator> Tra-Va</dc:creator>
  <cp:lastModifiedBy>svetlana</cp:lastModifiedBy>
  <cp:revision>36</cp:revision>
  <dcterms:created xsi:type="dcterms:W3CDTF">2010-05-04T18:00:37Z</dcterms:created>
  <dcterms:modified xsi:type="dcterms:W3CDTF">2011-11-01T06:13:52Z</dcterms:modified>
</cp:coreProperties>
</file>