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2" r:id="rId7"/>
    <p:sldId id="262" r:id="rId8"/>
    <p:sldId id="268" r:id="rId9"/>
    <p:sldId id="265" r:id="rId10"/>
    <p:sldId id="273" r:id="rId11"/>
    <p:sldId id="266" r:id="rId12"/>
    <p:sldId id="274" r:id="rId13"/>
    <p:sldId id="276" r:id="rId14"/>
    <p:sldId id="264" r:id="rId15"/>
    <p:sldId id="267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5587-4260-4A63-93F0-24140554A8EA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CA3C0-116A-49BD-9BE2-51007D0C9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Экологическая деятельность детей как средство воспитания бережного отношения к природе на примере творческих заданий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Проект учащихся начальной школы</a:t>
            </a:r>
          </a:p>
          <a:p>
            <a:r>
              <a:rPr lang="ru-RU" sz="2000" dirty="0" smtClean="0"/>
              <a:t> под руководством </a:t>
            </a:r>
            <a:r>
              <a:rPr lang="ru-RU" sz="2000" dirty="0" err="1" smtClean="0"/>
              <a:t>Крючихиной</a:t>
            </a:r>
            <a:r>
              <a:rPr lang="ru-RU" sz="2000" dirty="0" smtClean="0"/>
              <a:t> Т.В.</a:t>
            </a:r>
          </a:p>
          <a:p>
            <a:r>
              <a:rPr lang="ru-RU" sz="2000" dirty="0" smtClean="0"/>
              <a:t>Учителя начальных классов МОУ </a:t>
            </a:r>
            <a:r>
              <a:rPr lang="ru-RU" sz="2000" dirty="0" err="1" smtClean="0"/>
              <a:t>Кипенская</a:t>
            </a:r>
            <a:r>
              <a:rPr lang="ru-RU" sz="2000" dirty="0" smtClean="0"/>
              <a:t> СОШ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Планирование работы по 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628800"/>
          <a:ext cx="828092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63"/>
                <a:gridCol w="7008357"/>
              </a:tblGrid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/>
                </a:tc>
              </a:tr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Шестое письмо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 Конкурс дизайнерских проектов «Школьная клумба». </a:t>
                      </a:r>
                      <a:r>
                        <a:rPr lang="ru-RU" baseline="0" dirty="0" err="1" smtClean="0"/>
                        <a:t>Ваставка</a:t>
                      </a:r>
                      <a:r>
                        <a:rPr lang="ru-RU" baseline="0" dirty="0" smtClean="0"/>
                        <a:t> работ. Высевание семян цветов для клумб.</a:t>
                      </a:r>
                      <a:endParaRPr lang="ru-RU" dirty="0"/>
                    </a:p>
                  </a:txBody>
                  <a:tcPr/>
                </a:tc>
              </a:tr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Седьиое</a:t>
                      </a:r>
                      <a:r>
                        <a:rPr lang="ru-RU" dirty="0" smtClean="0"/>
                        <a:t> письмо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Оформление школьных клумб. Конкурс на лучшую клумбу.</a:t>
                      </a:r>
                      <a:endParaRPr lang="ru-RU" dirty="0"/>
                    </a:p>
                  </a:txBody>
                  <a:tcPr/>
                </a:tc>
              </a:tr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Фестиваль «Русская березка», подведение итогов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SDC1072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843808" y="4221088"/>
            <a:ext cx="350785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Реализация проекта</a:t>
            </a:r>
            <a:endParaRPr lang="ru-RU" b="1" dirty="0"/>
          </a:p>
        </p:txBody>
      </p:sp>
      <p:pic>
        <p:nvPicPr>
          <p:cNvPr id="7" name="Рисунок 6" descr="сканирование00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3356992"/>
            <a:ext cx="1808363" cy="2204863"/>
          </a:xfrm>
          <a:prstGeom prst="rect">
            <a:avLst/>
          </a:prstGeom>
        </p:spPr>
      </p:pic>
      <p:pic>
        <p:nvPicPr>
          <p:cNvPr id="9" name="Рисунок 8" descr="сканирование00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23728" y="1052736"/>
            <a:ext cx="2040516" cy="2808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80526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Письма </a:t>
            </a:r>
            <a:r>
              <a:rPr lang="ru-RU" sz="2800" dirty="0" err="1" smtClean="0"/>
              <a:t>Лесовичка</a:t>
            </a:r>
            <a:r>
              <a:rPr lang="ru-RU" sz="2800" dirty="0" smtClean="0"/>
              <a:t> детям.</a:t>
            </a:r>
            <a:endParaRPr lang="ru-RU" sz="2800" dirty="0"/>
          </a:p>
        </p:txBody>
      </p:sp>
      <p:pic>
        <p:nvPicPr>
          <p:cNvPr id="6" name="Рисунок 5" descr="сканирование000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372200" y="1124744"/>
            <a:ext cx="2304256" cy="3401826"/>
          </a:xfrm>
          <a:prstGeom prst="rect">
            <a:avLst/>
          </a:prstGeom>
        </p:spPr>
      </p:pic>
      <p:pic>
        <p:nvPicPr>
          <p:cNvPr id="8" name="Рисунок 7" descr="сканирование0003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995936" y="3212976"/>
            <a:ext cx="2385864" cy="2698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проекта</a:t>
            </a:r>
            <a:endParaRPr lang="ru-RU" dirty="0"/>
          </a:p>
        </p:txBody>
      </p:sp>
      <p:pic>
        <p:nvPicPr>
          <p:cNvPr id="4" name="Рисунок 3" descr="сканирование000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484784"/>
            <a:ext cx="1731084" cy="2592288"/>
          </a:xfrm>
          <a:prstGeom prst="rect">
            <a:avLst/>
          </a:prstGeom>
        </p:spPr>
      </p:pic>
      <p:pic>
        <p:nvPicPr>
          <p:cNvPr id="5" name="Рисунок 4" descr="сканирование000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83767" y="1484784"/>
            <a:ext cx="1882071" cy="259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5248" y="5589240"/>
            <a:ext cx="6157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Акция «Покорми птиц зимой»</a:t>
            </a:r>
            <a:endParaRPr lang="ru-RU" sz="2800" dirty="0"/>
          </a:p>
        </p:txBody>
      </p:sp>
      <p:pic>
        <p:nvPicPr>
          <p:cNvPr id="7" name="Рисунок 6" descr="сканирование000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56176" y="1124744"/>
            <a:ext cx="2520280" cy="1923878"/>
          </a:xfrm>
          <a:prstGeom prst="rect">
            <a:avLst/>
          </a:prstGeom>
        </p:spPr>
      </p:pic>
      <p:pic>
        <p:nvPicPr>
          <p:cNvPr id="8" name="Рисунок 7" descr="сканирование000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72000" y="2492896"/>
            <a:ext cx="2880320" cy="3038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проекта</a:t>
            </a:r>
            <a:endParaRPr lang="ru-RU" dirty="0"/>
          </a:p>
        </p:txBody>
      </p:sp>
      <p:pic>
        <p:nvPicPr>
          <p:cNvPr id="4" name="Содержимое 3" descr="сканирование001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899592" y="1268760"/>
            <a:ext cx="3420353" cy="4525963"/>
          </a:xfrm>
        </p:spPr>
      </p:pic>
      <p:pic>
        <p:nvPicPr>
          <p:cNvPr id="5" name="Рисунок 4" descr="сканирование001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32040" y="1268760"/>
            <a:ext cx="3312368" cy="4606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602128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Информативный материал о зимующих птицах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Защита проектного продукта</a:t>
            </a:r>
            <a:endParaRPr lang="ru-RU" b="1" dirty="0"/>
          </a:p>
        </p:txBody>
      </p:sp>
      <p:pic>
        <p:nvPicPr>
          <p:cNvPr id="4" name="Рисунок 3" descr="сканирование001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1484784"/>
            <a:ext cx="3168352" cy="2156070"/>
          </a:xfrm>
          <a:prstGeom prst="rect">
            <a:avLst/>
          </a:prstGeom>
        </p:spPr>
      </p:pic>
      <p:pic>
        <p:nvPicPr>
          <p:cNvPr id="5" name="Рисунок 4" descr="сканирование001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860032" y="1484784"/>
            <a:ext cx="3384376" cy="2538282"/>
          </a:xfrm>
          <a:prstGeom prst="rect">
            <a:avLst/>
          </a:prstGeom>
        </p:spPr>
      </p:pic>
      <p:pic>
        <p:nvPicPr>
          <p:cNvPr id="6" name="Рисунок 5" descr="сканирование0013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699792" y="3789040"/>
            <a:ext cx="3384376" cy="2714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4690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Ребята остались довольны участием в этом проекте. В результате работы над проектом были заложены школьные традиции: акции «Чистый парк», «Подари цветы школе», «Покорми птиц зимой» и экологические слеты в мае.</a:t>
            </a:r>
          </a:p>
          <a:p>
            <a:r>
              <a:rPr lang="ru-RU" sz="2800" dirty="0" smtClean="0"/>
              <a:t> Дети увидели, что в результате своего труда можно внести положительные изменения в окружающую среду, сделать мир чище и прекрасней. Они узнали много нового об окружающем мире, научились заботиться о нем.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DC1048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99591" y="764704"/>
            <a:ext cx="5064309" cy="5256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6216" y="692696"/>
            <a:ext cx="22322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Люди!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Оглянитесь вокруг!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Каждый из вас может сделать мир лучше!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214974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Цель: </a:t>
            </a:r>
            <a:r>
              <a:rPr lang="ru-RU" sz="3100" dirty="0" smtClean="0"/>
              <a:t>воспитание</a:t>
            </a:r>
            <a:r>
              <a:rPr lang="ru-RU" b="1" dirty="0" smtClean="0"/>
              <a:t> </a:t>
            </a:r>
            <a:r>
              <a:rPr lang="ru-RU" sz="3200" dirty="0" smtClean="0"/>
              <a:t>бережного отношения к природе учащихся начальных классов как необходимое условие нравственного воспитания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Задачи:</a:t>
            </a:r>
            <a:br>
              <a:rPr lang="ru-RU" dirty="0" smtClean="0"/>
            </a:br>
            <a:r>
              <a:rPr lang="ru-RU" sz="2700" dirty="0" smtClean="0"/>
              <a:t>- сформировать интерес к окружающему миру, как к источнику  жизни</a:t>
            </a:r>
            <a:br>
              <a:rPr lang="ru-RU" sz="2700" dirty="0" smtClean="0"/>
            </a:br>
            <a:r>
              <a:rPr lang="ru-RU" sz="2700" dirty="0" smtClean="0"/>
              <a:t>- показать значимость охраны природы для жизни человека </a:t>
            </a:r>
            <a:br>
              <a:rPr lang="ru-RU" sz="2700" dirty="0" smtClean="0"/>
            </a:br>
            <a:r>
              <a:rPr lang="ru-RU" sz="2700" dirty="0" smtClean="0"/>
              <a:t>- воспитать  желание ухаживать за братьями нашими меньшими </a:t>
            </a:r>
            <a:br>
              <a:rPr lang="ru-RU" sz="2700" dirty="0" smtClean="0"/>
            </a:br>
            <a:r>
              <a:rPr lang="ru-RU" sz="2700" dirty="0" smtClean="0"/>
              <a:t>- изучить растительный и животный мир пришкольного парка</a:t>
            </a:r>
            <a:br>
              <a:rPr lang="ru-RU" sz="2700" dirty="0" smtClean="0"/>
            </a:br>
            <a:r>
              <a:rPr lang="ru-RU" sz="2700" dirty="0" smtClean="0"/>
              <a:t>- сформировать умение самостоятельного изготовления  кормушек</a:t>
            </a:r>
            <a:br>
              <a:rPr lang="ru-RU" sz="2700" dirty="0" smtClean="0"/>
            </a:br>
            <a:r>
              <a:rPr lang="ru-RU" sz="2700" dirty="0" smtClean="0"/>
              <a:t>- актуализировать личный опыт наблюдений за живой природой</a:t>
            </a:r>
            <a:br>
              <a:rPr lang="ru-RU" sz="2700" dirty="0" smtClean="0"/>
            </a:br>
            <a:r>
              <a:rPr lang="ru-RU" sz="2700" dirty="0" smtClean="0"/>
              <a:t>- воспитать бережное и внимательное отношение к природе</a:t>
            </a:r>
            <a:br>
              <a:rPr lang="ru-RU" sz="2700" dirty="0" smtClean="0"/>
            </a:br>
            <a:r>
              <a:rPr lang="ru-RU" sz="2700" dirty="0" smtClean="0"/>
              <a:t>- воспитать потребность в личной инициативе в изучении природы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проблемы. Обоснование выбора проекта.</a:t>
            </a:r>
          </a:p>
          <a:p>
            <a:r>
              <a:rPr lang="ru-RU" dirty="0" err="1" smtClean="0"/>
              <a:t>Целеполагание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Планирование работы по реализации проекта.</a:t>
            </a:r>
          </a:p>
          <a:p>
            <a:r>
              <a:rPr lang="ru-RU" dirty="0" smtClean="0"/>
              <a:t>Реализация проекта.</a:t>
            </a:r>
          </a:p>
          <a:p>
            <a:r>
              <a:rPr lang="ru-RU" dirty="0" smtClean="0"/>
              <a:t>Защита проектного продукта.</a:t>
            </a:r>
          </a:p>
          <a:p>
            <a:r>
              <a:rPr lang="ru-RU" dirty="0" smtClean="0"/>
              <a:t>Рефлексия.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Методическое обеспечение проекта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привлечения внимания детей к жизни растительного и животного мира парка была разработана экологическая игра «</a:t>
            </a:r>
            <a:r>
              <a:rPr lang="ru-RU" dirty="0" err="1" smtClean="0"/>
              <a:t>Лесовичок</a:t>
            </a:r>
            <a:r>
              <a:rPr lang="ru-RU" dirty="0" smtClean="0"/>
              <a:t>» на основе шведской модели экологического воспитания «Школа Мулле».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869160"/>
            <a:ext cx="82566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Участники проекта: </a:t>
            </a:r>
            <a:r>
              <a:rPr lang="ru-RU" sz="3200" dirty="0" smtClean="0"/>
              <a:t>учащиеся 1 – 4–</a:t>
            </a:r>
            <a:r>
              <a:rPr lang="ru-RU" sz="3200" dirty="0" err="1" smtClean="0"/>
              <a:t>х</a:t>
            </a:r>
            <a:r>
              <a:rPr lang="ru-RU" sz="3200" dirty="0" smtClean="0"/>
              <a:t> классов</a:t>
            </a:r>
          </a:p>
          <a:p>
            <a:pPr algn="r"/>
            <a:r>
              <a:rPr lang="ru-RU" sz="3200" dirty="0" smtClean="0"/>
              <a:t> (130 человек)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Выявление проблемы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заданию </a:t>
            </a:r>
            <a:r>
              <a:rPr lang="ru-RU" dirty="0" err="1" smtClean="0"/>
              <a:t>Лесовичка</a:t>
            </a:r>
            <a:r>
              <a:rPr lang="ru-RU" dirty="0" smtClean="0"/>
              <a:t> ребята наблюдали за жизнью растительного и животного мира школьного парка. По результатам наблюдений было выявлено, что парк нуждается в охране и заботе: кустарники повреждены, клумбы разорены, много мусора, нет гнездовий птиц, кормушек.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Обоснование выбора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экологического воспитания имеет большое значение, так как с каждым днем планета движется к экологической катастрофе, и необходимо довести до сознания детей, нашего будущего, что каждый из них может внести свой вклад в спасение природы.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Целеполагание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Ребята решили взять шефство над школьным парком, чтобы территория у школы имела эстетический вид, привлечь туда птиц.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Планирование работы по реализации проекта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80920" cy="498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63"/>
                <a:gridCol w="7008357"/>
              </a:tblGrid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/>
                </a:tc>
              </a:tr>
              <a:tr h="507202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экологической игры «</a:t>
                      </a:r>
                      <a:r>
                        <a:rPr lang="ru-RU" baseline="0" dirty="0" err="1" smtClean="0"/>
                        <a:t>Лесовичок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724574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Старт игры, первое письмо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</a:t>
                      </a:r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рисунков «Какой ты, </a:t>
                      </a:r>
                      <a:r>
                        <a:rPr lang="ru-RU" baseline="0" dirty="0" err="1" smtClean="0"/>
                        <a:t>Лесовичок</a:t>
                      </a:r>
                      <a:r>
                        <a:rPr lang="ru-RU" baseline="0" dirty="0" smtClean="0"/>
                        <a:t>?» и оформление выставки «Подарок </a:t>
                      </a:r>
                      <a:r>
                        <a:rPr lang="ru-RU" baseline="0" dirty="0" err="1" smtClean="0"/>
                        <a:t>Лесовичку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724574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Второе</a:t>
                      </a:r>
                      <a:r>
                        <a:rPr lang="ru-RU" baseline="0" dirty="0" smtClean="0"/>
                        <a:t> письмо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 Наблюдение за осенней природой. Операция «Чистый парк»</a:t>
                      </a:r>
                      <a:endParaRPr lang="ru-RU" dirty="0"/>
                    </a:p>
                  </a:txBody>
                  <a:tcPr/>
                </a:tc>
              </a:tr>
              <a:tr h="728424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Третье</a:t>
                      </a:r>
                      <a:r>
                        <a:rPr lang="ru-RU" baseline="0" dirty="0" smtClean="0"/>
                        <a:t> письмо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Оформление альбома «Зимующие птицы». Изготовление кормушек. Конкурс эскизов медали «Друзья птиц», оформление выставки эскизов.</a:t>
                      </a:r>
                      <a:endParaRPr lang="ru-RU" dirty="0"/>
                    </a:p>
                  </a:txBody>
                  <a:tcPr/>
                </a:tc>
              </a:tr>
              <a:tr h="507202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Четвертое письмо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 Развешивание кормушек, подкормка птиц. Акция «Покорми птиц зимой». Награждение лучших друзей птиц.</a:t>
                      </a:r>
                      <a:endParaRPr lang="ru-RU" dirty="0"/>
                    </a:p>
                  </a:txBody>
                  <a:tcPr/>
                </a:tc>
              </a:tr>
              <a:tr h="289830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Пятое письмо </a:t>
                      </a:r>
                      <a:r>
                        <a:rPr lang="ru-RU" baseline="0" dirty="0" err="1" smtClean="0"/>
                        <a:t>Лесовичка</a:t>
                      </a:r>
                      <a:r>
                        <a:rPr lang="ru-RU" baseline="0" dirty="0" smtClean="0"/>
                        <a:t> детям.  Сбор информативного материала о комнатных растениях «Знакомые незнакомцы». Выставка рисунков.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516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Экологическая деятельность детей как средство воспитания бережного отношения к природе на примере творческих заданий</vt:lpstr>
      <vt:lpstr>Цель: воспитание бережного отношения к природе учащихся начальных классов как необходимое условие нравственного воспитания</vt:lpstr>
      <vt:lpstr>Задачи: - сформировать интерес к окружающему миру, как к источнику  жизни - показать значимость охраны природы для жизни человека  - воспитать  желание ухаживать за братьями нашими меньшими  - изучить растительный и животный мир пришкольного парка - сформировать умение самостоятельного изготовления  кормушек - актуализировать личный опыт наблюдений за живой природой - воспитать бережное и внимательное отношение к природе - воспитать потребность в личной инициативе в изучении природы  </vt:lpstr>
      <vt:lpstr>Этапы работы</vt:lpstr>
      <vt:lpstr>Методическое обеспечение проекта</vt:lpstr>
      <vt:lpstr>Выявление проблемы  </vt:lpstr>
      <vt:lpstr>Обоснование выбора проекта. </vt:lpstr>
      <vt:lpstr>Целеполагание</vt:lpstr>
      <vt:lpstr>Планирование работы по реализации проекта </vt:lpstr>
      <vt:lpstr>Планирование работы по реализации проекта</vt:lpstr>
      <vt:lpstr>Реализация проекта</vt:lpstr>
      <vt:lpstr>Реализация проекта</vt:lpstr>
      <vt:lpstr>Реализация проекта</vt:lpstr>
      <vt:lpstr>Защита проектного продукта</vt:lpstr>
      <vt:lpstr>Рефлексия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деятельность детей как средство повышения культуры чтения на примере изготовления книжек-самоделок для школьной библиотеки</dc:title>
  <dc:creator>Дарья</dc:creator>
  <cp:lastModifiedBy>Татьяна</cp:lastModifiedBy>
  <cp:revision>33</cp:revision>
  <dcterms:created xsi:type="dcterms:W3CDTF">2011-05-01T10:45:21Z</dcterms:created>
  <dcterms:modified xsi:type="dcterms:W3CDTF">2011-11-06T13:32:01Z</dcterms:modified>
</cp:coreProperties>
</file>