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78" autoAdjust="0"/>
    <p:restoredTop sz="94660"/>
  </p:normalViewPr>
  <p:slideViewPr>
    <p:cSldViewPr>
      <p:cViewPr varScale="1">
        <p:scale>
          <a:sx n="36" d="100"/>
          <a:sy n="36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A79E6-7C01-4153-A598-E01538C0ED9A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827A2-EEEE-42E2-9932-935ABB2894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476672"/>
            <a:ext cx="3523928" cy="1512167"/>
          </a:xfrm>
        </p:spPr>
        <p:txBody>
          <a:bodyPr/>
          <a:lstStyle/>
          <a:p>
            <a:r>
              <a:rPr lang="ru-RU" dirty="0" smtClean="0"/>
              <a:t>Дни воинской славы.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653136"/>
            <a:ext cx="6400800" cy="1514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Классный час в 4 </a:t>
            </a:r>
            <a:r>
              <a:rPr lang="ru-RU" dirty="0" err="1" smtClean="0"/>
              <a:t>кл</a:t>
            </a:r>
            <a:r>
              <a:rPr lang="ru-RU" dirty="0" smtClean="0"/>
              <a:t>.  «А», </a:t>
            </a:r>
          </a:p>
          <a:p>
            <a:r>
              <a:rPr lang="ru-RU" dirty="0" smtClean="0"/>
              <a:t>1 февраля 2013г.</a:t>
            </a:r>
          </a:p>
          <a:p>
            <a:r>
              <a:rPr lang="ru-RU" dirty="0" smtClean="0"/>
              <a:t>«Сталинградская битва»</a:t>
            </a:r>
            <a:endParaRPr lang="ru-RU" dirty="0"/>
          </a:p>
        </p:txBody>
      </p:sp>
      <p:pic>
        <p:nvPicPr>
          <p:cNvPr id="1026" name="Picture 2" descr="C:\Users\асус\Desktop\DSC_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0845824"/>
            <a:ext cx="11919381" cy="8939536"/>
          </a:xfrm>
          <a:prstGeom prst="rect">
            <a:avLst/>
          </a:prstGeom>
          <a:noFill/>
        </p:spPr>
      </p:pic>
      <p:pic>
        <p:nvPicPr>
          <p:cNvPr id="1028" name="Picture 4" descr="C:\Users\асус\Desktop\DSC_0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76208">
            <a:off x="6649644" y="425351"/>
            <a:ext cx="2232248" cy="1674186"/>
          </a:xfrm>
          <a:prstGeom prst="rect">
            <a:avLst/>
          </a:prstGeom>
          <a:noFill/>
        </p:spPr>
      </p:pic>
      <p:pic>
        <p:nvPicPr>
          <p:cNvPr id="1029" name="Picture 5" descr="C:\Users\асус\Desktop\DSC_0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204864"/>
            <a:ext cx="2544283" cy="1908212"/>
          </a:xfrm>
          <a:prstGeom prst="rect">
            <a:avLst/>
          </a:prstGeom>
          <a:noFill/>
        </p:spPr>
      </p:pic>
      <p:pic>
        <p:nvPicPr>
          <p:cNvPr id="1030" name="Picture 6" descr="C:\Users\асус\Desktop\DSC_00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624354">
            <a:off x="218073" y="5160412"/>
            <a:ext cx="1765474" cy="1324106"/>
          </a:xfrm>
          <a:prstGeom prst="rect">
            <a:avLst/>
          </a:prstGeom>
          <a:noFill/>
        </p:spPr>
      </p:pic>
      <p:pic>
        <p:nvPicPr>
          <p:cNvPr id="1031" name="Picture 7" descr="C:\Users\асус\Desktop\DSC_000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80343">
            <a:off x="7105322" y="5141610"/>
            <a:ext cx="1824263" cy="1368197"/>
          </a:xfrm>
          <a:prstGeom prst="rect">
            <a:avLst/>
          </a:prstGeom>
          <a:noFill/>
        </p:spPr>
      </p:pic>
      <p:pic>
        <p:nvPicPr>
          <p:cNvPr id="1032" name="Picture 8" descr="C:\Users\асус\Desktop\DSC_001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161109">
            <a:off x="225636" y="486398"/>
            <a:ext cx="2164351" cy="1530182"/>
          </a:xfrm>
          <a:prstGeom prst="rect">
            <a:avLst/>
          </a:prstGeom>
          <a:noFill/>
        </p:spPr>
      </p:pic>
      <p:pic>
        <p:nvPicPr>
          <p:cNvPr id="1033" name="Picture 9" descr="C:\Users\асус\Desktop\DSC_002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296943">
            <a:off x="278670" y="2717210"/>
            <a:ext cx="2233267" cy="1674950"/>
          </a:xfrm>
          <a:prstGeom prst="rect">
            <a:avLst/>
          </a:prstGeom>
          <a:noFill/>
        </p:spPr>
      </p:pic>
      <p:pic>
        <p:nvPicPr>
          <p:cNvPr id="1034" name="Picture 10" descr="C:\Users\асус\Desktop\DSC_000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683003">
            <a:off x="6588224" y="2708920"/>
            <a:ext cx="2258816" cy="1694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Дни воинской славы.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Дни воинской славы.</dc:title>
  <dc:creator>асус</dc:creator>
  <cp:lastModifiedBy>асус</cp:lastModifiedBy>
  <cp:revision>1</cp:revision>
  <dcterms:created xsi:type="dcterms:W3CDTF">2013-02-01T09:28:39Z</dcterms:created>
  <dcterms:modified xsi:type="dcterms:W3CDTF">2013-02-01T09:49:07Z</dcterms:modified>
</cp:coreProperties>
</file>