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9" r:id="rId2"/>
    <p:sldId id="257" r:id="rId3"/>
    <p:sldId id="256" r:id="rId4"/>
    <p:sldId id="258" r:id="rId5"/>
    <p:sldId id="259" r:id="rId6"/>
    <p:sldId id="270" r:id="rId7"/>
    <p:sldId id="267" r:id="rId8"/>
    <p:sldId id="261" r:id="rId9"/>
    <p:sldId id="265" r:id="rId10"/>
    <p:sldId id="262" r:id="rId11"/>
    <p:sldId id="264" r:id="rId12"/>
    <p:sldId id="263" r:id="rId13"/>
    <p:sldId id="260" r:id="rId14"/>
    <p:sldId id="266" r:id="rId15"/>
    <p:sldId id="271" r:id="rId16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66" d="100"/>
          <a:sy n="66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A8B902-CC7E-4F97-BD08-007564AC588C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5FCB2A-5155-45EA-B467-51F48C0FD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785795"/>
            <a:ext cx="64294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друг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обильный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телефон…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Admin\Desktop\мобильничек\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709622"/>
            <a:ext cx="1824415" cy="182441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14612" y="6072206"/>
            <a:ext cx="314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 апреля 2010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07154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Жизни активной он – не замена!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Столько чудесных открытий вокруг!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\Desktop\телефономания\P321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357430"/>
            <a:ext cx="3357586" cy="2518190"/>
          </a:xfrm>
          <a:prstGeom prst="rect">
            <a:avLst/>
          </a:prstGeom>
          <a:noFill/>
        </p:spPr>
      </p:pic>
      <p:pic>
        <p:nvPicPr>
          <p:cNvPr id="1026" name="Picture 2" descr="C:\Users\Admin\Desktop\Мы и мобила\P3250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357562"/>
            <a:ext cx="3048021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1285860"/>
            <a:ext cx="68000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Твой мозг разрушают радиоволны,</a:t>
            </a:r>
          </a:p>
          <a:p>
            <a:pPr algn="ctr"/>
            <a:r>
              <a:rPr lang="ru-RU" sz="2800" dirty="0" smtClean="0"/>
              <a:t>Пройдёт много лет… </a:t>
            </a:r>
          </a:p>
          <a:p>
            <a:pPr algn="ctr"/>
            <a:r>
              <a:rPr lang="ru-RU" sz="2800" dirty="0" smtClean="0"/>
              <a:t>Ты не будешь довольным!</a:t>
            </a:r>
            <a:endParaRPr lang="ru-RU" sz="2800" dirty="0"/>
          </a:p>
        </p:txBody>
      </p:sp>
      <p:pic>
        <p:nvPicPr>
          <p:cNvPr id="5122" name="Picture 2" descr="C:\Users\Admin\Desktop\мобильничек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2166949" cy="2442743"/>
          </a:xfrm>
          <a:prstGeom prst="rect">
            <a:avLst/>
          </a:prstGeom>
          <a:noFill/>
        </p:spPr>
      </p:pic>
      <p:pic>
        <p:nvPicPr>
          <p:cNvPr id="6" name="Picture 2" descr="C:\Users\Admin\Desktop\мобильничек\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357562"/>
            <a:ext cx="2851728" cy="2453812"/>
          </a:xfrm>
          <a:prstGeom prst="rect">
            <a:avLst/>
          </a:prstGeom>
          <a:noFill/>
        </p:spPr>
      </p:pic>
      <p:pic>
        <p:nvPicPr>
          <p:cNvPr id="1026" name="Picture 2" descr="C:\Users\Admin\Desktop\мобильничек\л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3" y="3214686"/>
            <a:ext cx="2043127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366328" flipV="1">
            <a:off x="928662" y="485776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Слух твой в опасности тоже, увы,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Трубку подальше от уха держи.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99369">
            <a:off x="904755" y="2346943"/>
            <a:ext cx="2928958" cy="168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868" y="714356"/>
            <a:ext cx="40655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SMS</a:t>
            </a:r>
            <a:r>
              <a:rPr lang="ru-RU" sz="2400" i="1" dirty="0" smtClean="0"/>
              <a:t>-</a:t>
            </a:r>
            <a:r>
              <a:rPr lang="ru-RU" sz="2400" i="1" dirty="0" err="1" smtClean="0"/>
              <a:t>ки</a:t>
            </a:r>
            <a:r>
              <a:rPr lang="ru-RU" sz="2400" i="1" dirty="0" smtClean="0"/>
              <a:t>, игры, фото…</a:t>
            </a:r>
          </a:p>
          <a:p>
            <a:r>
              <a:rPr lang="ru-RU" sz="2400" i="1" dirty="0" smtClean="0"/>
              <a:t>А слепым ходить охота?</a:t>
            </a:r>
            <a:endParaRPr lang="ru-RU" sz="2400" i="1" dirty="0"/>
          </a:p>
        </p:txBody>
      </p:sp>
      <p:pic>
        <p:nvPicPr>
          <p:cNvPr id="7" name="Picture 8" descr="C:\Users\Admin\Desktop\рс телефономания в школе\вред мобильника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71480"/>
            <a:ext cx="1714512" cy="158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Admin\Desktop\Мы и мобила\P3210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2143116"/>
            <a:ext cx="3094036" cy="2320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8670"/>
            <a:ext cx="64184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Помни: мобильник твой – не будильник,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Спать ляжешь – рядом его не клади!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C:\Users\Admin\Desktop\мультик\gif_анимация\OBJECTS\OBJECTS\ALAR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8453" y="3143249"/>
            <a:ext cx="2318660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C:\Users\Admin\Desktop\мультик\gif_анимация\разное\docto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857496"/>
            <a:ext cx="1433515" cy="284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:\Users\Admin\Desktop\рс телефономания в школе\вред мобильника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785794"/>
            <a:ext cx="2500330" cy="25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00166" y="4143380"/>
            <a:ext cx="6429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Издавна в людях живёт наших вера –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Нужно во всём соблюдать чувство меры.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Правила эти просты и нужны,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окружающих очень важны.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412776"/>
            <a:ext cx="56493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Презентация использована на классном часе</a:t>
            </a:r>
          </a:p>
          <a:p>
            <a:r>
              <a:rPr lang="ru-RU" dirty="0" smtClean="0"/>
              <a:t>Учителем Кустовой Л.Б.</a:t>
            </a:r>
          </a:p>
          <a:p>
            <a:endParaRPr lang="ru-RU" dirty="0" smtClean="0"/>
          </a:p>
          <a:p>
            <a:r>
              <a:rPr lang="ru-RU" dirty="0" smtClean="0"/>
              <a:t>1 класс МОУ </a:t>
            </a:r>
            <a:r>
              <a:rPr lang="ru-RU" dirty="0" err="1" smtClean="0"/>
              <a:t>Нижемуллинская</a:t>
            </a:r>
            <a:r>
              <a:rPr lang="ru-RU" dirty="0" smtClean="0"/>
              <a:t> СОШ</a:t>
            </a:r>
          </a:p>
          <a:p>
            <a:endParaRPr lang="ru-RU" dirty="0" smtClean="0"/>
          </a:p>
          <a:p>
            <a:r>
              <a:rPr lang="ru-RU" dirty="0" smtClean="0"/>
              <a:t>Фотографии и рисунки взяты из ресурсов </a:t>
            </a:r>
          </a:p>
          <a:p>
            <a:r>
              <a:rPr lang="ru-RU" dirty="0" smtClean="0"/>
              <a:t>Интернета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Использованы и фото детей класса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мобильничек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2928953" cy="2928953"/>
          </a:xfrm>
          <a:prstGeom prst="rect">
            <a:avLst/>
          </a:prstGeom>
          <a:noFill/>
        </p:spPr>
      </p:pic>
      <p:pic>
        <p:nvPicPr>
          <p:cNvPr id="1027" name="Picture 3" descr="C:\Users\Admin\Desktop\мобильничек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214686"/>
            <a:ext cx="2047887" cy="3059784"/>
          </a:xfrm>
          <a:prstGeom prst="rect">
            <a:avLst/>
          </a:prstGeom>
          <a:noFill/>
        </p:spPr>
      </p:pic>
      <p:pic>
        <p:nvPicPr>
          <p:cNvPr id="1028" name="Picture 4" descr="C:\Users\Admin\Desktop\мобильничек\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4071942"/>
            <a:ext cx="2302201" cy="23574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214291"/>
            <a:ext cx="557216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Прадедушки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воего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мобильника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1" y="3286124"/>
            <a:ext cx="24288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134 года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мобильничек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3413463" cy="2714644"/>
          </a:xfrm>
          <a:prstGeom prst="rect">
            <a:avLst/>
          </a:prstGeom>
          <a:noFill/>
        </p:spPr>
      </p:pic>
      <p:pic>
        <p:nvPicPr>
          <p:cNvPr id="2051" name="Picture 3" descr="C:\Users\Admin\Desktop\мобильничек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571480"/>
            <a:ext cx="2481276" cy="2074860"/>
          </a:xfrm>
          <a:prstGeom prst="rect">
            <a:avLst/>
          </a:prstGeom>
          <a:noFill/>
        </p:spPr>
      </p:pic>
      <p:pic>
        <p:nvPicPr>
          <p:cNvPr id="2052" name="Picture 4" descr="C:\Users\Admin\Desktop\мобильничек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857496"/>
            <a:ext cx="2769107" cy="20717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5143512"/>
            <a:ext cx="75009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1876 г. – А.Г.Белл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Admin\Desktop\мобильничек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857232"/>
            <a:ext cx="2346054" cy="1759540"/>
          </a:xfrm>
          <a:prstGeom prst="rect">
            <a:avLst/>
          </a:prstGeom>
          <a:noFill/>
        </p:spPr>
      </p:pic>
      <p:pic>
        <p:nvPicPr>
          <p:cNvPr id="3079" name="Picture 7" descr="C:\Users\Admin\Desktop\мобильничек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9550" y="2876550"/>
            <a:ext cx="1481144" cy="1481144"/>
          </a:xfrm>
          <a:prstGeom prst="rect">
            <a:avLst/>
          </a:prstGeom>
          <a:noFill/>
        </p:spPr>
      </p:pic>
      <p:pic>
        <p:nvPicPr>
          <p:cNvPr id="3080" name="Picture 8" descr="C:\Users\Admin\Desktop\мобильничек\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643314"/>
            <a:ext cx="1943105" cy="22594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3714752"/>
            <a:ext cx="450059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Они живут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музеях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мобильничек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290"/>
            <a:ext cx="1714512" cy="3454614"/>
          </a:xfrm>
          <a:prstGeom prst="rect">
            <a:avLst/>
          </a:prstGeom>
          <a:noFill/>
        </p:spPr>
      </p:pic>
      <p:pic>
        <p:nvPicPr>
          <p:cNvPr id="4" name="Picture 5" descr="C:\Users\Admin\Desktop\рс телефономания в школе\вред мобильника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6190"/>
            <a:ext cx="3857646" cy="254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71736" y="928670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Это уже папы…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786190"/>
            <a:ext cx="2392380" cy="23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285728"/>
            <a:ext cx="2212959" cy="215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786314" y="3286124"/>
            <a:ext cx="2881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 вот и сынки…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1439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Запомни п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равила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эти</a:t>
            </a:r>
          </a:p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 будь за себя в ответе!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Picture 2" descr="C:\Users\Admin\Desktop\мобильничек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214554"/>
            <a:ext cx="2714644" cy="3060145"/>
          </a:xfrm>
          <a:prstGeom prst="rect">
            <a:avLst/>
          </a:prstGeom>
          <a:noFill/>
        </p:spPr>
      </p:pic>
      <p:pic>
        <p:nvPicPr>
          <p:cNvPr id="2050" name="Picture 2" descr="C:\Users\Admin\Desktop\рс телефономания в школе\вред мобильника\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500306"/>
            <a:ext cx="3757634" cy="2738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1000108"/>
            <a:ext cx="62588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Нельзя на груди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телефончик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носить,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Здоровью ты будешь сильно вредить.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4572008"/>
            <a:ext cx="74717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место ему и в кармане, дружок,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Ты спрячь его лучше в портфель, под замок!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C:\Users\Admin\Desktop\рс телефономания в школе\вред мобильника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285992"/>
            <a:ext cx="278227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1071546"/>
            <a:ext cx="528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 не мешал он спорту, учёбе –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школу с собой ты его не бери!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5500702"/>
            <a:ext cx="58411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Пусть только по делу важному очень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Смогут связаться люди с тобой!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dmin\Desktop\мобильничек\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85794"/>
            <a:ext cx="2486038" cy="2252308"/>
          </a:xfrm>
          <a:prstGeom prst="rect">
            <a:avLst/>
          </a:prstGeom>
          <a:noFill/>
        </p:spPr>
      </p:pic>
      <p:pic>
        <p:nvPicPr>
          <p:cNvPr id="6" name="Picture 2" descr="C:\Users\Admin\Desktop\телефономания\P321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714620"/>
            <a:ext cx="314327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857232"/>
            <a:ext cx="44894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Коль пришёл ты на урок –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Отключи мобильник в срок.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dmin\Desktop\телефономания\P321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49" y="2214554"/>
            <a:ext cx="447678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232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2010-04-11T12:54:19Z</dcterms:created>
  <dcterms:modified xsi:type="dcterms:W3CDTF">2011-11-02T04:51:43Z</dcterms:modified>
</cp:coreProperties>
</file>