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27A094-C62B-4089-822E-15C6508D1DC8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674A6B-075E-4506-86FD-CFCD91B84A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ПРИ ЗЕМЛЕТРЯСЕНИИ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0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900" b="1" dirty="0"/>
              <a:t>Цель урока:</a:t>
            </a: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познакомиться с рекомендациями специалистов МЧС России о том, как подготовиться к землетрясению, как вести себя во время и после землетрясения, чтобы обеспечить личную безопасность и безопасность окружающих.</a:t>
            </a:r>
          </a:p>
        </p:txBody>
      </p:sp>
    </p:spTree>
    <p:extLst>
      <p:ext uri="{BB962C8B-B14F-4D97-AF65-F5344CB8AC3E}">
        <p14:creationId xmlns:p14="http://schemas.microsoft.com/office/powerpoint/2010/main" val="30323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землетрясение?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056784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Землетрясение </a:t>
            </a:r>
            <a:r>
              <a:rPr lang="ru-RU" dirty="0"/>
              <a:t>– это внезапное, стремительное колебание или прогиб земной поверхности, что является результатом раскола или скольжения гор  в местах геологического разлома с высвобождением энергии, приводящей почву в движение.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u="sng" dirty="0"/>
              <a:t>Важно знать, что:</a:t>
            </a:r>
          </a:p>
          <a:p>
            <a:r>
              <a:rPr lang="ru-RU" dirty="0"/>
              <a:t>• землетрясение невозможно точно предсказать;</a:t>
            </a:r>
          </a:p>
          <a:p>
            <a:r>
              <a:rPr lang="ru-RU" dirty="0"/>
              <a:t>• землетрясение может стать причиной других катаклизмов (наводнений, оползней, пожаров, схода лавин). Сильное морское землетрясение может спровоцировать цунами.</a:t>
            </a:r>
          </a:p>
        </p:txBody>
      </p:sp>
    </p:spTree>
    <p:extLst>
      <p:ext uri="{BB962C8B-B14F-4D97-AF65-F5344CB8AC3E}">
        <p14:creationId xmlns:p14="http://schemas.microsoft.com/office/powerpoint/2010/main" val="29422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ученые оценивают мощность землетрясения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272808" cy="3758016"/>
          </a:xfrm>
        </p:spPr>
        <p:txBody>
          <a:bodyPr/>
          <a:lstStyle/>
          <a:p>
            <a:r>
              <a:rPr lang="ru-RU" dirty="0"/>
              <a:t>Чтобы как-то оценивать то, как ощущаются подземные толчки на поверхности планеты, были созданы шкалы интенсивности землетрясений.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России принята </a:t>
            </a:r>
            <a:r>
              <a:rPr lang="ru-RU" b="1" dirty="0"/>
              <a:t>12 бальная </a:t>
            </a:r>
            <a:r>
              <a:rPr lang="ru-RU" dirty="0"/>
              <a:t>шкала землетрясений. Называется она </a:t>
            </a:r>
            <a:r>
              <a:rPr lang="ru-RU" b="1" dirty="0"/>
              <a:t>MSK-64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68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764705"/>
            <a:ext cx="7056438" cy="2808312"/>
          </a:xfrm>
        </p:spPr>
        <p:txBody>
          <a:bodyPr/>
          <a:lstStyle/>
          <a:p>
            <a:r>
              <a:rPr lang="ru-RU" dirty="0"/>
              <a:t>Прогнозирование землетрясений основано на наблюдениях за длиннопериодическими колебаниями в разных частях Земли с использованием сейсмографов, </a:t>
            </a:r>
            <a:r>
              <a:rPr lang="ru-RU" dirty="0" err="1"/>
              <a:t>тектографов</a:t>
            </a:r>
            <a:r>
              <a:rPr lang="ru-RU" dirty="0"/>
              <a:t> и </a:t>
            </a:r>
            <a:r>
              <a:rPr lang="ru-RU" dirty="0" smtClean="0"/>
              <a:t>других приборов </a:t>
            </a:r>
            <a:r>
              <a:rPr lang="ru-RU" dirty="0"/>
              <a:t>с реагированием на многократное увеличение амплитуды колебаний под землей.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40654"/>
            <a:ext cx="459433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7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9751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ПОРЯДОК ДЕЙСТВИЙ ПРИ ЗЕМЛЕТРЯСЕНИИ:</a:t>
            </a:r>
          </a:p>
          <a:p>
            <a:pPr lvl="0"/>
            <a:endParaRPr lang="ru-RU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прослушать </a:t>
            </a:r>
            <a:r>
              <a:rPr lang="ru-RU" sz="2400" dirty="0"/>
              <a:t>информацию по каналам радио и телевещания</a:t>
            </a:r>
            <a:r>
              <a:rPr lang="ru-RU" sz="2400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отключить газ, воду, электричество</a:t>
            </a:r>
            <a:r>
              <a:rPr lang="ru-RU" sz="2400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собрать личные вещи, взять документы</a:t>
            </a:r>
            <a:r>
              <a:rPr lang="ru-RU" sz="2400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выйти из дома и проследовать на сборный эвакуационный пункт или в безопасное место, указанное специалистами МЧС.</a:t>
            </a:r>
          </a:p>
        </p:txBody>
      </p:sp>
    </p:spTree>
    <p:extLst>
      <p:ext uri="{BB962C8B-B14F-4D97-AF65-F5344CB8AC3E}">
        <p14:creationId xmlns:p14="http://schemas.microsoft.com/office/powerpoint/2010/main" val="37683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1124744"/>
            <a:ext cx="912227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1344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После землетрясения покиньте свои дома, их конструкции могут быть повреждены, также возможны утечки газа и повреждения электропроводки</a:t>
            </a:r>
            <a:r>
              <a:rPr lang="ru-RU" sz="2000" dirty="0" smtClean="0"/>
              <a:t>;</a:t>
            </a:r>
          </a:p>
          <a:p>
            <a:pPr lvl="0"/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Окажите возможную первую медицинскую помощь пострадавшим</a:t>
            </a:r>
            <a:r>
              <a:rPr lang="ru-RU" sz="2000" dirty="0" smtClean="0"/>
              <a:t>;</a:t>
            </a:r>
          </a:p>
          <a:p>
            <a:pPr lvl="0"/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Зарегистрируйтесь в штабе спасательных работ, вас могут разыскивать родные</a:t>
            </a:r>
            <a:r>
              <a:rPr lang="ru-RU" sz="2000" dirty="0" smtClean="0"/>
              <a:t>;</a:t>
            </a:r>
          </a:p>
          <a:p>
            <a:pPr lvl="0"/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Не бродите без дела по улицам. Попробуйте включиться в работу спасателей и пожарных под их руководством</a:t>
            </a:r>
            <a:r>
              <a:rPr lang="ru-RU" sz="2000" dirty="0" smtClean="0"/>
              <a:t>;</a:t>
            </a:r>
          </a:p>
          <a:p>
            <a:pPr lvl="0"/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Если оказались под завалом постарайтесь привлечь внимание спасателей всеми возможными способами</a:t>
            </a:r>
            <a:r>
              <a:rPr lang="ru-RU" sz="2000" dirty="0" smtClean="0"/>
              <a:t>;</a:t>
            </a:r>
          </a:p>
          <a:p>
            <a:pPr lvl="0"/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При ранении окажите себе посильную помощь. </a:t>
            </a:r>
          </a:p>
        </p:txBody>
      </p:sp>
    </p:spTree>
    <p:extLst>
      <p:ext uri="{BB962C8B-B14F-4D97-AF65-F5344CB8AC3E}">
        <p14:creationId xmlns:p14="http://schemas.microsoft.com/office/powerpoint/2010/main" val="21011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23655" cy="53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6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</TotalTime>
  <Words>297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ПРАВИЛА ПОВЕДЕНИЯ ПРИ ЗЕМЛЕТРЯСЕНИИ</vt:lpstr>
      <vt:lpstr>Цель урока: </vt:lpstr>
      <vt:lpstr>Что такое землетрясение? </vt:lpstr>
      <vt:lpstr>Как ученые оценивают мощность землетрясения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ПРИ ЗЕМЛЕТРЯСЕНИИ</dc:title>
  <dc:creator>Позитроника</dc:creator>
  <cp:lastModifiedBy>Позитроника</cp:lastModifiedBy>
  <cp:revision>4</cp:revision>
  <dcterms:created xsi:type="dcterms:W3CDTF">2013-02-17T15:42:42Z</dcterms:created>
  <dcterms:modified xsi:type="dcterms:W3CDTF">2013-02-17T16:38:09Z</dcterms:modified>
</cp:coreProperties>
</file>