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64" r:id="rId4"/>
    <p:sldId id="262" r:id="rId5"/>
    <p:sldId id="257" r:id="rId6"/>
    <p:sldId id="256" r:id="rId7"/>
    <p:sldId id="261" r:id="rId8"/>
    <p:sldId id="259" r:id="rId9"/>
    <p:sldId id="276" r:id="rId10"/>
    <p:sldId id="260" r:id="rId11"/>
    <p:sldId id="277" r:id="rId12"/>
    <p:sldId id="278" r:id="rId13"/>
    <p:sldId id="280" r:id="rId14"/>
    <p:sldId id="271" r:id="rId15"/>
    <p:sldId id="281" r:id="rId16"/>
    <p:sldId id="266" r:id="rId17"/>
    <p:sldId id="267" r:id="rId18"/>
    <p:sldId id="270" r:id="rId19"/>
    <p:sldId id="265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628" autoAdjust="0"/>
  </p:normalViewPr>
  <p:slideViewPr>
    <p:cSldViewPr>
      <p:cViewPr varScale="1">
        <p:scale>
          <a:sx n="54" d="100"/>
          <a:sy n="54" d="100"/>
        </p:scale>
        <p:origin x="-8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40EF7-EB8B-474E-BE23-4B9E7A53A9AC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2D95E-6C2D-47C1-9D5C-297EE62C73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1817" y="1917240"/>
            <a:ext cx="5173588" cy="4369279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half" idx="4294967295"/>
          </p:nvPr>
        </p:nvSpPr>
        <p:spPr>
          <a:xfrm>
            <a:off x="0" y="1571625"/>
            <a:ext cx="4357688" cy="4525963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b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5200" b="1" dirty="0" smtClean="0">
                <a:solidFill>
                  <a:srgbClr val="0070C0"/>
                </a:solidFill>
                <a:latin typeface="Mistral" pitchFamily="66" charset="0"/>
                <a:ea typeface="Calibri" pitchFamily="34" charset="0"/>
                <a:cs typeface="Times New Roman" pitchFamily="18" charset="0"/>
              </a:rPr>
              <a:t>Давайте, люди, никогда</a:t>
            </a:r>
            <a:endParaRPr lang="ru-RU" sz="5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200" b="1" dirty="0" smtClean="0">
                <a:solidFill>
                  <a:srgbClr val="0070C0"/>
                </a:solidFill>
                <a:latin typeface="Mistral" pitchFamily="66" charset="0"/>
                <a:ea typeface="Calibri" pitchFamily="34" charset="0"/>
                <a:cs typeface="Times New Roman" pitchFamily="18" charset="0"/>
              </a:rPr>
              <a:t>об этом не забудем</a:t>
            </a:r>
            <a:r>
              <a:rPr lang="ru-RU" sz="5200" b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5200" dirty="0" smtClean="0">
              <a:latin typeface="Arial" pitchFamily="34" charset="0"/>
            </a:endParaRPr>
          </a:p>
          <a:p>
            <a:endParaRPr lang="ru-RU" dirty="0" smtClean="0"/>
          </a:p>
          <a:p>
            <a:endParaRPr lang="ru-RU" sz="4000" b="1" dirty="0" smtClean="0">
              <a:solidFill>
                <a:srgbClr val="002060"/>
              </a:solidFill>
              <a:latin typeface="Mistral" pitchFamily="66" charset="0"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6500" b="1" dirty="0" smtClean="0">
                <a:solidFill>
                  <a:srgbClr val="002060"/>
                </a:solidFill>
                <a:latin typeface="Mistral" pitchFamily="66" charset="0"/>
                <a:ea typeface="Calibri" pitchFamily="34" charset="0"/>
                <a:cs typeface="Times New Roman" pitchFamily="18" charset="0"/>
              </a:rPr>
              <a:t>1941г.- </a:t>
            </a:r>
            <a:endParaRPr lang="ru-RU" sz="65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714348" y="457201"/>
            <a:ext cx="7643866" cy="9000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00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«</a:t>
            </a:r>
            <a:r>
              <a:rPr lang="ru-RU" sz="2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Мы не забудем это день!</a:t>
            </a:r>
            <a:r>
              <a:rPr lang="ru-RU" sz="20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»</a:t>
            </a:r>
            <a:endParaRPr lang="ru-RU" sz="20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9217" name="Рисунок 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357694"/>
            <a:ext cx="1143008" cy="847963"/>
          </a:xfrm>
          <a:prstGeom prst="rect">
            <a:avLst/>
          </a:prstGeom>
          <a:noFill/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42910" y="1357298"/>
            <a:ext cx="292895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istral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642910" y="5000637"/>
            <a:ext cx="328614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istral" pitchFamily="66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solidFill>
                  <a:srgbClr val="C00000"/>
                </a:solidFill>
                <a:latin typeface="Mistral" pitchFamily="66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istral" pitchFamily="66" charset="0"/>
                <a:ea typeface="Calibri" pitchFamily="34" charset="0"/>
                <a:cs typeface="Times New Roman" pitchFamily="18" charset="0"/>
              </a:rPr>
              <a:t>1945г.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istral" pitchFamily="66" charset="0"/>
                <a:ea typeface="Calibri" pitchFamily="34" charset="0"/>
                <a:cs typeface="Times New Roman" pitchFamily="18" charset="0"/>
              </a:rPr>
              <a:t>-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585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895927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entury" pitchFamily="18" charset="0"/>
              </a:rPr>
              <a:t>Дети в тылу вместо отцов</a:t>
            </a:r>
            <a:endParaRPr lang="ru-RU" b="1" dirty="0">
              <a:latin typeface="Century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14422"/>
            <a:ext cx="642942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Century" pitchFamily="18" charset="0"/>
              </a:rPr>
              <a:t/>
            </a:r>
            <a:br>
              <a:rPr lang="ru-RU" sz="3600" b="1" dirty="0" smtClean="0">
                <a:latin typeface="Century" pitchFamily="18" charset="0"/>
              </a:rPr>
            </a:br>
            <a:r>
              <a:rPr lang="ru-RU" sz="3600" b="1" dirty="0" smtClean="0">
                <a:latin typeface="Century" pitchFamily="18" charset="0"/>
              </a:rPr>
              <a:t>Вот так мальчик помог взрослым в бою на улицах города.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692948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428596" y="214290"/>
            <a:ext cx="4572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102225" y="857232"/>
            <a:ext cx="4041775" cy="5268931"/>
          </a:xfrm>
        </p:spPr>
        <p:txBody>
          <a:bodyPr>
            <a:normAutofit fontScale="85000" lnSpcReduction="20000"/>
          </a:bodyPr>
          <a:lstStyle/>
          <a:p>
            <a:r>
              <a:rPr lang="ru-RU" sz="3800" b="1" dirty="0" smtClean="0">
                <a:latin typeface="Century" pitchFamily="18" charset="0"/>
              </a:rPr>
              <a:t>Они из партизанского отряда, сидят в засаде, внимательно смотрят на дорогу, ждут врага. Чтобы уничтожить во -время немцев, не дать пройти им на нашу землю. </a:t>
            </a:r>
          </a:p>
          <a:p>
            <a:r>
              <a:rPr lang="ru-RU" sz="3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14388" y="273050"/>
            <a:ext cx="8329612" cy="116205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Century" pitchFamily="18" charset="0"/>
              </a:rPr>
              <a:t>Пионеры- герои</a:t>
            </a:r>
            <a:endParaRPr lang="ru-RU" sz="4800" b="1" dirty="0">
              <a:latin typeface="Century" pitchFamily="18" charset="0"/>
            </a:endParaRPr>
          </a:p>
        </p:txBody>
      </p:sp>
      <p:pic>
        <p:nvPicPr>
          <p:cNvPr id="34818" name="Picture 2" descr="C:\Documents and Settings\Admin\Рабочий стол\i (15)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3357554" y="1571612"/>
            <a:ext cx="5240337" cy="4929187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1571612"/>
            <a:ext cx="3008313" cy="47863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Леня Голиков, Марат </a:t>
            </a:r>
            <a:r>
              <a:rPr lang="ru-RU" sz="2400" b="1" dirty="0" err="1" smtClean="0">
                <a:solidFill>
                  <a:srgbClr val="C00000"/>
                </a:solidFill>
                <a:latin typeface="Century" pitchFamily="18" charset="0"/>
              </a:rPr>
              <a:t>Казей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, Лара </a:t>
            </a:r>
            <a:r>
              <a:rPr lang="ru-RU" sz="2400" b="1" dirty="0" err="1" smtClean="0">
                <a:solidFill>
                  <a:srgbClr val="C00000"/>
                </a:solidFill>
                <a:latin typeface="Century" pitchFamily="18" charset="0"/>
              </a:rPr>
              <a:t>Михеенко</a:t>
            </a:r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, Валя Котик, Зина Портнова, Таня Морозова, Витя Коробков. </a:t>
            </a:r>
            <a:r>
              <a:rPr lang="ru-RU" sz="2400" b="1" dirty="0" smtClean="0">
                <a:latin typeface="Century" pitchFamily="18" charset="0"/>
              </a:rPr>
              <a:t>Все они могли жить, но погибли ради того, чтобы жили вы.</a:t>
            </a:r>
          </a:p>
          <a:p>
            <a:endParaRPr lang="ru-RU" sz="2800" b="1" dirty="0"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Century" pitchFamily="18" charset="0"/>
              </a:rPr>
              <a:t/>
            </a:r>
            <a:br>
              <a:rPr lang="ru-RU" sz="3100" b="1" dirty="0" smtClean="0">
                <a:latin typeface="Century" pitchFamily="18" charset="0"/>
              </a:rPr>
            </a:br>
            <a:r>
              <a:rPr lang="ru-RU" sz="3100" b="1" dirty="0" smtClean="0">
                <a:latin typeface="Century" pitchFamily="18" charset="0"/>
              </a:rPr>
              <a:t/>
            </a:r>
            <a:br>
              <a:rPr lang="ru-RU" sz="3100" b="1" dirty="0" smtClean="0">
                <a:latin typeface="Century" pitchFamily="18" charset="0"/>
              </a:rPr>
            </a:br>
            <a:r>
              <a:rPr lang="ru-RU" sz="3100" b="1" dirty="0" smtClean="0">
                <a:latin typeface="Century" pitchFamily="18" charset="0"/>
              </a:rPr>
              <a:t>Письмо мальчика на фронт:</a:t>
            </a:r>
            <a:br>
              <a:rPr lang="ru-RU" sz="3100" b="1" dirty="0" smtClean="0">
                <a:latin typeface="Century" pitchFamily="18" charset="0"/>
              </a:rPr>
            </a:br>
            <a:r>
              <a:rPr lang="ru-RU" sz="3100" b="1" dirty="0" smtClean="0">
                <a:latin typeface="Century" pitchFamily="18" charset="0"/>
              </a:rPr>
              <a:t> 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3"/>
            <a:ext cx="8329642" cy="5357849"/>
          </a:xfrm>
        </p:spPr>
        <p:txBody>
          <a:bodyPr>
            <a:normAutofit fontScale="62500" lnSpcReduction="20000"/>
          </a:bodyPr>
          <a:lstStyle/>
          <a:p>
            <a:endParaRPr lang="ru-RU" sz="5100" b="1" i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«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Do</a:t>
            </a:r>
            <a:r>
              <a:rPr lang="ru-RU" sz="5100" b="1" i="1" dirty="0" err="1" smtClean="0">
                <a:solidFill>
                  <a:srgbClr val="0070C0"/>
                </a:solidFill>
                <a:latin typeface="Comic Sans MS" pitchFamily="66" charset="0"/>
              </a:rPr>
              <a:t>р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o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г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o</a:t>
            </a:r>
            <a:r>
              <a:rPr lang="ru-RU" sz="5100" b="1" i="1" dirty="0" err="1" smtClean="0">
                <a:solidFill>
                  <a:srgbClr val="0070C0"/>
                </a:solidFill>
                <a:latin typeface="Comic Sans MS" pitchFamily="66" charset="0"/>
              </a:rPr>
              <a:t>й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 папа! Я очень хочу </a:t>
            </a:r>
            <a:r>
              <a:rPr lang="ru-RU" sz="5100" b="1" i="1" smtClean="0">
                <a:solidFill>
                  <a:srgbClr val="0070C0"/>
                </a:solidFill>
                <a:latin typeface="Comic Sans MS" pitchFamily="66" charset="0"/>
              </a:rPr>
              <a:t>попросить </a:t>
            </a:r>
            <a:r>
              <a:rPr lang="ru-RU" sz="5100" b="1" i="1" smtClean="0">
                <a:solidFill>
                  <a:srgbClr val="0070C0"/>
                </a:solidFill>
                <a:latin typeface="Comic Sans MS" pitchFamily="66" charset="0"/>
              </a:rPr>
              <a:t>тебя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, чтобы ты громил фашистов </a:t>
            </a:r>
            <a:r>
              <a:rPr lang="ru-RU" sz="5100" b="1" i="1" dirty="0" err="1" smtClean="0">
                <a:solidFill>
                  <a:srgbClr val="0070C0"/>
                </a:solidFill>
                <a:latin typeface="Comic Sans MS" pitchFamily="66" charset="0"/>
              </a:rPr>
              <a:t>чт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o 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есть мочи и по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c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к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o</a:t>
            </a:r>
            <a:r>
              <a:rPr lang="ru-RU" sz="5100" b="1" i="1" dirty="0" err="1" smtClean="0">
                <a:solidFill>
                  <a:srgbClr val="0070C0"/>
                </a:solidFill>
                <a:latin typeface="Comic Sans MS" pitchFamily="66" charset="0"/>
              </a:rPr>
              <a:t>р</a:t>
            </a:r>
            <a:r>
              <a:rPr lang="en-US" sz="5100" b="1" i="1" dirty="0" err="1" smtClean="0">
                <a:solidFill>
                  <a:srgbClr val="0070C0"/>
                </a:solidFill>
                <a:latin typeface="Comic Sans MS" pitchFamily="66" charset="0"/>
              </a:rPr>
              <a:t>ee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возвращался домой живым, а то мама часто плачет. Мы с ней очень соскучились. А я всегда думаю о  т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e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б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e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. Я горжусь, что ты — </a:t>
            </a:r>
            <a:r>
              <a:rPr lang="ru-RU" sz="5100" b="1" i="1" dirty="0" err="1" smtClean="0">
                <a:solidFill>
                  <a:srgbClr val="0070C0"/>
                </a:solidFill>
                <a:latin typeface="Comic Sans MS" pitchFamily="66" charset="0"/>
              </a:rPr>
              <a:t>солд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a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т, и что у тебя есть 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o</a:t>
            </a:r>
            <a:r>
              <a:rPr lang="ru-RU" sz="5100" b="1" i="1" dirty="0" err="1" smtClean="0">
                <a:solidFill>
                  <a:srgbClr val="0070C0"/>
                </a:solidFill>
                <a:latin typeface="Comic Sans MS" pitchFamily="66" charset="0"/>
              </a:rPr>
              <a:t>рд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e</a:t>
            </a:r>
            <a:r>
              <a:rPr lang="ru-RU" sz="5100" b="1" i="1" dirty="0" err="1" smtClean="0">
                <a:solidFill>
                  <a:srgbClr val="0070C0"/>
                </a:solidFill>
                <a:latin typeface="Comic Sans MS" pitchFamily="66" charset="0"/>
              </a:rPr>
              <a:t>н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 и медали, и что ты защищаешь всех нас </a:t>
            </a:r>
            <a:r>
              <a:rPr lang="en-US" sz="5100" b="1" i="1" dirty="0" smtClean="0">
                <a:solidFill>
                  <a:srgbClr val="0070C0"/>
                </a:solidFill>
                <a:latin typeface="Comic Sans MS" pitchFamily="66" charset="0"/>
              </a:rPr>
              <a:t>o</a:t>
            </a:r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т фашистов! Ждем тебя.</a:t>
            </a:r>
          </a:p>
          <a:p>
            <a:r>
              <a:rPr lang="ru-RU" sz="5100" b="1" i="1" dirty="0" smtClean="0">
                <a:solidFill>
                  <a:srgbClr val="0070C0"/>
                </a:solidFill>
                <a:latin typeface="Comic Sans MS" pitchFamily="66" charset="0"/>
              </a:rPr>
              <a:t>«Твой сын Женя»</a:t>
            </a:r>
            <a:endParaRPr lang="ru-RU" sz="51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01014" cy="1162050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latin typeface="Century" pitchFamily="18" charset="0"/>
              </a:rPr>
              <a:t>Письма с фронта</a:t>
            </a:r>
            <a:endParaRPr lang="ru-RU" sz="4000" b="0" dirty="0">
              <a:latin typeface="Century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643306" y="1357298"/>
            <a:ext cx="500066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Century" pitchFamily="18" charset="0"/>
              </a:rPr>
              <a:t>Эти треугольники служили и конвертом и листом бумаги, на котором было написано письмо.</a:t>
            </a:r>
            <a:endParaRPr lang="ru-RU" sz="3200" b="1" dirty="0">
              <a:solidFill>
                <a:srgbClr val="0070C0"/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картинки о войне\i (15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333" r="8333"/>
          <a:stretch>
            <a:fillRect/>
          </a:stretch>
        </p:blipFill>
        <p:spPr bwMode="auto">
          <a:xfrm>
            <a:off x="785785" y="285728"/>
            <a:ext cx="6762797" cy="5072098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57158" y="5367338"/>
            <a:ext cx="8501122" cy="1490662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latin typeface="Century" pitchFamily="18" charset="0"/>
              </a:rPr>
              <a:t>Дни бежали и недели,                  Показал себя на деле                                                                   Шёл войне не первый год.           Богатырский наш народ.           </a:t>
            </a:r>
          </a:p>
          <a:p>
            <a:endParaRPr lang="ru-RU" sz="9600" dirty="0" smtClean="0"/>
          </a:p>
          <a:p>
            <a:endParaRPr lang="ru-RU" sz="9600" b="1" dirty="0" smtClean="0">
              <a:latin typeface="Century" pitchFamily="18" charset="0"/>
            </a:endParaRPr>
          </a:p>
          <a:p>
            <a:pPr algn="ctr"/>
            <a:r>
              <a:rPr lang="ru-RU" sz="7000" b="1" dirty="0" smtClean="0">
                <a:latin typeface="Century" pitchFamily="18" charset="0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картинки о войне\i (6)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3214678" y="1357298"/>
            <a:ext cx="5214937" cy="4672012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1435100"/>
            <a:ext cx="3008313" cy="4691063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latin typeface="Century" pitchFamily="18" charset="0"/>
              </a:rPr>
              <a:t>Не расскажешь даже в сказке, </a:t>
            </a:r>
          </a:p>
          <a:p>
            <a:r>
              <a:rPr lang="ru-RU" sz="3200" b="1" dirty="0" smtClean="0">
                <a:latin typeface="Century" pitchFamily="18" charset="0"/>
              </a:rPr>
              <a:t> Ни словами, ни пером,</a:t>
            </a:r>
          </a:p>
          <a:p>
            <a:r>
              <a:rPr lang="ru-RU" sz="3200" b="1" dirty="0" smtClean="0">
                <a:latin typeface="Century" pitchFamily="18" charset="0"/>
              </a:rPr>
              <a:t> Как с врагов летели каски </a:t>
            </a:r>
          </a:p>
          <a:p>
            <a:r>
              <a:rPr lang="ru-RU" sz="3200" b="1" dirty="0" smtClean="0">
                <a:latin typeface="Century" pitchFamily="18" charset="0"/>
              </a:rPr>
              <a:t>Под Москвой и под Орлом.                                                                       </a:t>
            </a:r>
          </a:p>
          <a:p>
            <a:endParaRPr lang="ru-RU" sz="3200" b="1" dirty="0"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картинки о войне\i (1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0634" y="1660885"/>
            <a:ext cx="6453266" cy="4839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Century" pitchFamily="18" charset="0"/>
              </a:rPr>
              <a:t>Вспоминать мы не можем без слёз</a:t>
            </a:r>
            <a:br>
              <a:rPr lang="ru-RU" sz="3600" b="1" dirty="0" smtClean="0">
                <a:solidFill>
                  <a:srgbClr val="0070C0"/>
                </a:solidFill>
                <a:latin typeface="Century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Century" pitchFamily="18" charset="0"/>
              </a:rPr>
              <a:t> Майский день сорок пятого года,</a:t>
            </a:r>
            <a:br>
              <a:rPr lang="ru-RU" sz="3600" b="1" dirty="0" smtClean="0">
                <a:solidFill>
                  <a:srgbClr val="0070C0"/>
                </a:solidFill>
                <a:latin typeface="Century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Century" pitchFamily="18" charset="0"/>
              </a:rPr>
              <a:t>Тот, который Победу принёс</a:t>
            </a:r>
            <a:endParaRPr lang="ru-RU" sz="3600" b="1" dirty="0">
              <a:solidFill>
                <a:srgbClr val="0070C0"/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  <a:t>В фашистских концлагерях содержалось более 20 миллионов человек из 30 стран мира. Среди них около 2  миллионов детей…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entury" pitchFamily="18" charset="0"/>
            </a:endParaRPr>
          </a:p>
        </p:txBody>
      </p:sp>
      <p:pic>
        <p:nvPicPr>
          <p:cNvPr id="3074" name="Picture 2" descr="C:\Documents and Settings\Admin\Рабочий стол\картинки о войне\i (1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5000628" cy="3750472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1387" y="3186112"/>
            <a:ext cx="4392613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Century" pitchFamily="18" charset="0"/>
              </a:rPr>
              <a:t>На рассвете 22 июня 1941 года в 4 часа утра без объявления войны фашистская Германия напала на нашу Родину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4" name="Picture 4" descr="v11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14" y="1571612"/>
            <a:ext cx="6892578" cy="5006714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14290"/>
            <a:ext cx="535785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0"/>
            <a:ext cx="13262484" cy="629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Помните!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Через века,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           через года, —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помните!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О тех,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кто уже не придёт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                 никогда, —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помните!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Люди! Покуда сердца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стучатся, — помните!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Какою ценой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завоёвано счастье, —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пожалуйста,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 помните!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картинки о войне\i (9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28"/>
            <a:ext cx="4429156" cy="626767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Проводы  на фронт.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842968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571472" y="214290"/>
            <a:ext cx="4714875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102225" y="428604"/>
            <a:ext cx="4041775" cy="569755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До свидания, города и хаты !</a:t>
            </a:r>
          </a:p>
          <a:p>
            <a:r>
              <a:rPr lang="ru-RU" sz="3200" dirty="0" smtClean="0"/>
              <a:t>Нас дорога дальняя ведет. </a:t>
            </a:r>
          </a:p>
          <a:p>
            <a:r>
              <a:rPr lang="ru-RU" sz="3200" dirty="0" smtClean="0"/>
              <a:t>Молодые, смелые ребята</a:t>
            </a:r>
          </a:p>
          <a:p>
            <a:r>
              <a:rPr lang="ru-RU" sz="3200" dirty="0" smtClean="0"/>
              <a:t>На заре уходим мы в поход!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i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059" y="642918"/>
            <a:ext cx="7962957" cy="57150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428992" y="428604"/>
            <a:ext cx="550072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57158" y="642918"/>
            <a:ext cx="3108355" cy="548324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</a:t>
            </a:r>
            <a:r>
              <a:rPr lang="ru-RU" sz="3200" b="1" dirty="0" smtClean="0">
                <a:latin typeface="Century" pitchFamily="18" charset="0"/>
              </a:rPr>
              <a:t>На фото девочка работает у станка, там, где раньше работал может быть ее отец или старший брат. Теперь они на фронте.</a:t>
            </a:r>
            <a:endParaRPr lang="ru-RU" sz="3200" b="1" dirty="0"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Мальчик (ему лет 12 -14),  он небольшого роста и чтобы дотянуться до станка, ему нужно поставить 2 ящика. Он работает на заводе, который делает снаряды для фронта. Он заменил своего отца, который ушел на фронт воевать с немцами</a:t>
            </a:r>
            <a:endParaRPr lang="ru-RU" sz="2400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742955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Century" pitchFamily="18" charset="0"/>
              </a:rPr>
              <a:t/>
            </a:r>
            <a:br>
              <a:rPr lang="ru-RU" sz="3100" b="1" dirty="0" smtClean="0">
                <a:latin typeface="Century" pitchFamily="18" charset="0"/>
              </a:rPr>
            </a:br>
            <a:r>
              <a:rPr lang="ru-RU" sz="3100" b="1" dirty="0" smtClean="0">
                <a:latin typeface="Century" pitchFamily="18" charset="0"/>
              </a:rPr>
              <a:t/>
            </a:r>
            <a:br>
              <a:rPr lang="ru-RU" sz="3100" b="1" dirty="0" smtClean="0">
                <a:latin typeface="Century" pitchFamily="18" charset="0"/>
              </a:rPr>
            </a:br>
            <a:r>
              <a:rPr lang="ru-RU" sz="3100" b="1" dirty="0" smtClean="0">
                <a:latin typeface="Century" pitchFamily="18" charset="0"/>
              </a:rPr>
              <a:t>У него была мечта, чтоб попали эти патроны в полк, где служил его отец, и чтоб Женькины патроны достались именно папе.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i?id=23135438&amp;tov=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01" y="1643049"/>
            <a:ext cx="7071284" cy="5185609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452</Words>
  <Application>Microsoft Office PowerPoint</Application>
  <PresentationFormat>Экран (4:3)</PresentationFormat>
  <Paragraphs>58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        </vt:lpstr>
      <vt:lpstr>На рассвете 22 июня 1941 года в 4 часа утра без объявления войны фашистская Германия напала на нашу Родину.</vt:lpstr>
      <vt:lpstr>Слайд 3</vt:lpstr>
      <vt:lpstr>Проводы  на фронт.  </vt:lpstr>
      <vt:lpstr>Слайд 5</vt:lpstr>
      <vt:lpstr>Слайд 6</vt:lpstr>
      <vt:lpstr>  </vt:lpstr>
      <vt:lpstr>Мальчик (ему лет 12 -14),  он небольшого роста и чтобы дотянуться до станка, ему нужно поставить 2 ящика. Он работает на заводе, который делает снаряды для фронта. Он заменил своего отца, который ушел на фронт воевать с немцами</vt:lpstr>
      <vt:lpstr>  У него была мечта, чтоб попали эти патроны в полк, где служил его отец, и чтоб Женькины патроны достались именно папе. </vt:lpstr>
      <vt:lpstr>Дети в тылу вместо отцов</vt:lpstr>
      <vt:lpstr> Вот так мальчик помог взрослым в бою на улицах города. </vt:lpstr>
      <vt:lpstr>Слайд 12</vt:lpstr>
      <vt:lpstr>Пионеры- герои</vt:lpstr>
      <vt:lpstr>  Письмо мальчика на фронт:   </vt:lpstr>
      <vt:lpstr>Письма с фронта</vt:lpstr>
      <vt:lpstr>Слайд 16</vt:lpstr>
      <vt:lpstr>Слайд 17</vt:lpstr>
      <vt:lpstr> Вспоминать мы не можем без слёз  Майский день сорок пятого года, Тот, который Победу принёс</vt:lpstr>
      <vt:lpstr>В фашистских концлагерях содержалось более 20 миллионов человек из 30 стран мира. Среди них около 2  миллионов детей…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23</cp:revision>
  <dcterms:created xsi:type="dcterms:W3CDTF">2013-02-18T15:06:36Z</dcterms:created>
  <dcterms:modified xsi:type="dcterms:W3CDTF">2013-02-19T11:46:12Z</dcterms:modified>
</cp:coreProperties>
</file>