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82" r:id="rId3"/>
    <p:sldId id="271" r:id="rId4"/>
    <p:sldId id="272" r:id="rId5"/>
    <p:sldId id="283" r:id="rId6"/>
    <p:sldId id="284" r:id="rId7"/>
    <p:sldId id="274" r:id="rId8"/>
    <p:sldId id="285" r:id="rId9"/>
    <p:sldId id="275" r:id="rId10"/>
    <p:sldId id="286" r:id="rId11"/>
    <p:sldId id="276" r:id="rId12"/>
    <p:sldId id="287" r:id="rId13"/>
    <p:sldId id="277" r:id="rId14"/>
    <p:sldId id="288" r:id="rId15"/>
    <p:sldId id="278" r:id="rId16"/>
    <p:sldId id="289" r:id="rId17"/>
    <p:sldId id="279" r:id="rId18"/>
    <p:sldId id="280" r:id="rId19"/>
    <p:sldId id="290" r:id="rId20"/>
    <p:sldId id="291" r:id="rId21"/>
    <p:sldId id="281" r:id="rId22"/>
    <p:sldId id="263" r:id="rId23"/>
    <p:sldId id="292" r:id="rId24"/>
    <p:sldId id="264" r:id="rId25"/>
    <p:sldId id="293" r:id="rId26"/>
    <p:sldId id="294" r:id="rId27"/>
    <p:sldId id="265" r:id="rId28"/>
    <p:sldId id="266" r:id="rId29"/>
    <p:sldId id="295" r:id="rId30"/>
    <p:sldId id="267" r:id="rId31"/>
    <p:sldId id="296" r:id="rId32"/>
    <p:sldId id="268" r:id="rId33"/>
    <p:sldId id="297" r:id="rId34"/>
    <p:sldId id="269" r:id="rId35"/>
    <p:sldId id="298" r:id="rId36"/>
    <p:sldId id="270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9" autoAdjust="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316"/>
            <a:ext cx="8229600" cy="234312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 РАБОТЫ ХОРОШИ-ВЫБИРАЙ НА ВКУС</a:t>
            </a:r>
            <a:endParaRPr lang="ru-RU" sz="5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Объект 10" descr="Хороших профессий на свете не счесть, и каждой профессии - слава и честь!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636912"/>
            <a:ext cx="684076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0116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620688"/>
            <a:ext cx="6400800" cy="34747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ресторане их найду я -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Эти люди в колпаках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Над кастрюлями колдуют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поварешками в руках</a:t>
            </a:r>
            <a:r>
              <a:rPr lang="ru-RU" sz="5400" b="1" dirty="0"/>
              <a:t>.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ПОВАР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53" y="731838"/>
            <a:ext cx="5295294" cy="3475037"/>
          </a:xfrm>
        </p:spPr>
      </p:pic>
    </p:spTree>
    <p:extLst>
      <p:ext uri="{BB962C8B-B14F-4D97-AF65-F5344CB8AC3E}">
        <p14:creationId xmlns:p14="http://schemas.microsoft.com/office/powerpoint/2010/main" val="24207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Может он с коня свалиться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ничуть не ушибиться.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Трюки все он исполняет,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них актёров подменяет.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КАСКАДЁР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Илларион\AppData\Local\Microsoft\Windows\Temporary Internet Files\Content.IE5\LIWJK4LA\MP900438812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622" y="916954"/>
            <a:ext cx="4347556" cy="31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Кто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круче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Чуть заметно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 туче, к туче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Метр за метром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Поднимается с трудом –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спине несёт свой дом?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Думай, думай, не ленись!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улитка - ….</a:t>
            </a:r>
            <a:endParaRPr lang="ru-RU" sz="35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8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АЛЬПИНИСТ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Илларион\AppData\Local\Microsoft\Windows\Temporary Internet Files\Content.IE5\XG50MNPG\MP900202116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430" y="731838"/>
            <a:ext cx="228194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836712"/>
            <a:ext cx="6400800" cy="34747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Кто, ребята, на границе</a:t>
            </a:r>
            <a:b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Нашу землю стережет,</a:t>
            </a:r>
            <a:b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 работать и учиться</a:t>
            </a:r>
            <a:b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Мог спокойно наш народ?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ПОГРАНИЧНИК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600400" cy="273630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528392" cy="3024336"/>
          </a:xfrm>
        </p:spPr>
      </p:pic>
    </p:spTree>
    <p:extLst>
      <p:ext uri="{BB962C8B-B14F-4D97-AF65-F5344CB8AC3E}">
        <p14:creationId xmlns:p14="http://schemas.microsoft.com/office/powerpoint/2010/main" val="18610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Он </a:t>
            </a: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крышам ходит смело –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У </a:t>
            </a: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него такое дело.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В </a:t>
            </a: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дымоход с ершом ныряет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И </a:t>
            </a: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сажи нас спасает</a:t>
            </a:r>
            <a:r>
              <a:rPr lang="ru-RU" sz="4800" b="1" i="1" dirty="0"/>
              <a:t>.</a:t>
            </a:r>
            <a:endParaRPr lang="ru-RU" sz="4800" i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9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FF0000"/>
                </a:solidFill>
              </a:rPr>
              <a:t>ТРУБОЧИСТ</a:t>
            </a:r>
            <a:endParaRPr lang="ru-RU" sz="7200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07" y="731838"/>
            <a:ext cx="4301786" cy="3475037"/>
          </a:xfrm>
        </p:spPr>
      </p:pic>
    </p:spTree>
    <p:extLst>
      <p:ext uri="{BB962C8B-B14F-4D97-AF65-F5344CB8AC3E}">
        <p14:creationId xmlns:p14="http://schemas.microsoft.com/office/powerpoint/2010/main" val="11141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Доктор, но не для детей,</a:t>
            </a:r>
            <a:endParaRPr lang="ru-RU" sz="5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 для птиц и для зверей.</a:t>
            </a:r>
            <a:endParaRPr lang="ru-RU" sz="5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него особый дар,</a:t>
            </a:r>
            <a:endParaRPr lang="ru-RU" sz="5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Этот врач - …</a:t>
            </a:r>
            <a:endParaRPr lang="ru-RU" sz="5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6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В </a:t>
            </a: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фирме прибыль он считает,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Всем зарплату </a:t>
            </a: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начисляет.</a:t>
            </a:r>
            <a:endParaRPr lang="ru-RU" sz="4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считать ему не лень</a:t>
            </a:r>
            <a:endParaRPr lang="ru-RU" sz="4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 </a:t>
            </a: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налоги целый день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7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FF0000"/>
                </a:solidFill>
              </a:rPr>
              <a:t>БУХГАЛТЕР</a:t>
            </a:r>
            <a:endParaRPr lang="ru-RU" sz="8000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Илларион\AppData\Local\Microsoft\Windows\Temporary Internet Files\Content.IE5\17LZF12P\MP900431290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881" y="731838"/>
            <a:ext cx="347503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1554163"/>
            <a:ext cx="8686800" cy="3603030"/>
          </a:xfrm>
        </p:spPr>
        <p:txBody>
          <a:bodyPr>
            <a:noAutofit/>
          </a:bodyPr>
          <a:lstStyle/>
          <a:p>
            <a:pPr algn="ctr"/>
            <a:endParaRPr lang="ru-RU" sz="4800" i="1" dirty="0"/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 коровами глядит,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 когда на них сердит,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Громко щёлкает кнутом.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Так </a:t>
            </a:r>
            <a:r>
              <a:rPr lang="ru-RU" sz="4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загадочка</a:t>
            </a:r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 ком?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190127029"/>
      </p:ext>
    </p:extLst>
  </p:cSld>
  <p:clrMapOvr>
    <a:masterClrMapping/>
  </p:clrMapOvr>
  <p:transition spd="slow"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FF0000"/>
                </a:solidFill>
              </a:rPr>
              <a:t>ПАСТУХ</a:t>
            </a:r>
            <a:endParaRPr lang="ru-RU" sz="8000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40606"/>
            <a:ext cx="3962400" cy="2857500"/>
          </a:xfrm>
        </p:spPr>
      </p:pic>
    </p:spTree>
    <p:extLst>
      <p:ext uri="{BB962C8B-B14F-4D97-AF65-F5344CB8AC3E}">
        <p14:creationId xmlns:p14="http://schemas.microsoft.com/office/powerpoint/2010/main" val="15330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Упрятав чёлку под фуражку,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Веду я с папой в поле вспашку.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 горд работой на земле,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пота вымокла рубашка.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Зато ладони – на руле.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7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КРАНОВЩИК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4716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Его работа в глубине,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самом дне.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Его работа в темноте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тишине.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 кто же он,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        ответьте на вопрос,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космонавт,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        а ходит среди звёзд?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2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93610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ВОДОЛАЗ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лларион\AppData\Local\Microsoft\Windows\Temporary Internet Files\Content.IE5\XG50MNPG\MP9004074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1206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Ставят ловких две руки</a:t>
            </a:r>
            <a:b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Каблуки на башмаки,</a:t>
            </a:r>
            <a:b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набойки на каблук —</a:t>
            </a:r>
            <a:b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Тоже дело этих рук.</a:t>
            </a:r>
            <a:endParaRPr lang="ru-RU" sz="5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58614"/>
      </p:ext>
    </p:extLst>
  </p:cSld>
  <p:clrMapOvr>
    <a:masterClrMapping/>
  </p:clrMapOvr>
  <p:transition spd="slow"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САПОЖНИК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33" y="731838"/>
            <a:ext cx="2331134" cy="3475037"/>
          </a:xfrm>
        </p:spPr>
      </p:pic>
    </p:spTree>
    <p:extLst>
      <p:ext uri="{BB962C8B-B14F-4D97-AF65-F5344CB8AC3E}">
        <p14:creationId xmlns:p14="http://schemas.microsoft.com/office/powerpoint/2010/main" val="41675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29614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ВЕТЕРИНАР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лларион\AppData\Local\Microsoft\Windows\Temporary Internet Files\Content.IE5\XG50MNPG\MP900443847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656"/>
            <a:ext cx="3888432" cy="4392488"/>
          </a:xfrm>
        </p:spPr>
      </p:pic>
    </p:spTree>
    <p:extLst>
      <p:ext uri="{BB962C8B-B14F-4D97-AF65-F5344CB8AC3E}">
        <p14:creationId xmlns:p14="http://schemas.microsoft.com/office/powerpoint/2010/main" val="21286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Мы землю глубоко копаем</a:t>
            </a:r>
            <a:b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в глубине земли</a:t>
            </a:r>
            <a:b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Мы людям уголь добываем,</a:t>
            </a:r>
            <a:b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 дом топить могли.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FF0000"/>
                </a:solidFill>
              </a:rPr>
              <a:t>ШАХТЁР</a:t>
            </a:r>
            <a:endParaRPr lang="ru-RU" sz="7200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7747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 в автобусе сидит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внимательно следит,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 у всех билеты были,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 купить их не забыли.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FF0000"/>
                </a:solidFill>
              </a:rPr>
              <a:t>КОНТРОЛЁР</a:t>
            </a:r>
            <a:endParaRPr lang="ru-RU" sz="7200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17019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Этот доктор удалит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Мне легко аппендицит.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Скальпель – лучший его друг,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Кто же доктор тот? … !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6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FF0000"/>
                </a:solidFill>
              </a:rPr>
              <a:t>ХИРУРГ</a:t>
            </a:r>
            <a:endParaRPr lang="ru-RU" sz="8000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92" y="731838"/>
            <a:ext cx="3535616" cy="3475037"/>
          </a:xfrm>
        </p:spPr>
      </p:pic>
    </p:spTree>
    <p:extLst>
      <p:ext uri="{BB962C8B-B14F-4D97-AF65-F5344CB8AC3E}">
        <p14:creationId xmlns:p14="http://schemas.microsoft.com/office/powerpoint/2010/main" val="33846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1628800"/>
            <a:ext cx="6355432" cy="472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 похож на капитана,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 ведет корабль степной.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Спорит он с волной упрямо,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Только с золотой волной.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8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КОМБАЙНЁР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72" y="731838"/>
            <a:ext cx="4643055" cy="3475037"/>
          </a:xfrm>
        </p:spPr>
      </p:pic>
    </p:spTree>
    <p:extLst>
      <p:ext uri="{BB962C8B-B14F-4D97-AF65-F5344CB8AC3E}">
        <p14:creationId xmlns:p14="http://schemas.microsoft.com/office/powerpoint/2010/main" val="37471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Ночью, в полдень, на рассвете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Службу он несёт в секрете,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Её давно бурёнки знают,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Всегда мычанием встречают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за её нелёгкий труд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Всё молоко ей отдают.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0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ДОЯРКА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48" y="731838"/>
            <a:ext cx="5147903" cy="3475037"/>
          </a:xfrm>
        </p:spPr>
      </p:pic>
    </p:spTree>
    <p:extLst>
      <p:ext uri="{BB962C8B-B14F-4D97-AF65-F5344CB8AC3E}">
        <p14:creationId xmlns:p14="http://schemas.microsoft.com/office/powerpoint/2010/main" val="33137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Пассажиров он встречает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Их билеты проверяет,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Говорит, куда пройти,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Чаем потчует в пути</a:t>
            </a:r>
            <a:r>
              <a:rPr lang="ru-RU" sz="5400" b="1" dirty="0"/>
              <a:t>.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3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этой волшебницы,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Этой художницы,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кисти и краски,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 гребень и ножницы.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Она обладает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Таинственной силой: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 кому прикоснётся,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Тот станет красивый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7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ПАРИКМАХЕР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76" y="731838"/>
            <a:ext cx="5206047" cy="3475037"/>
          </a:xfrm>
        </p:spPr>
      </p:pic>
    </p:spTree>
    <p:extLst>
      <p:ext uri="{BB962C8B-B14F-4D97-AF65-F5344CB8AC3E}">
        <p14:creationId xmlns:p14="http://schemas.microsoft.com/office/powerpoint/2010/main" val="2159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АВТОР:КОРШУНОВА И.М.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cs typeface="MV Boli" pitchFamily="2" charset="0"/>
              </a:rPr>
              <a:t>ПРОВОДНИК</a:t>
            </a:r>
            <a:endParaRPr lang="ru-RU" sz="7200" b="1" dirty="0">
              <a:solidFill>
                <a:srgbClr val="FF0000"/>
              </a:solidFill>
              <a:cs typeface="MV Boli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78" y="731838"/>
            <a:ext cx="4389044" cy="3475037"/>
          </a:xfrm>
        </p:spPr>
      </p:pic>
    </p:spTree>
    <p:extLst>
      <p:ext uri="{BB962C8B-B14F-4D97-AF65-F5344CB8AC3E}">
        <p14:creationId xmlns:p14="http://schemas.microsoft.com/office/powerpoint/2010/main" val="2210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Вижу в небе самолет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светящийся комочек,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Управляет им пилот,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другому просто ...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4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ЛЕТЧИК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33" y="731838"/>
            <a:ext cx="5254934" cy="3475037"/>
          </a:xfrm>
        </p:spPr>
      </p:pic>
    </p:spTree>
    <p:extLst>
      <p:ext uri="{BB962C8B-B14F-4D97-AF65-F5344CB8AC3E}">
        <p14:creationId xmlns:p14="http://schemas.microsoft.com/office/powerpoint/2010/main" val="11223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44824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Сначала его в центрифуге крутили,</a:t>
            </a:r>
            <a:endParaRPr lang="ru-RU" sz="2800" i="1" dirty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А после в тяжёлый скафандр нарядили.</a:t>
            </a:r>
            <a:endParaRPr lang="ru-RU" sz="2800" i="1" dirty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Отправился он полетать среди звёзд.</a:t>
            </a:r>
            <a:endParaRPr lang="ru-RU" sz="2800" i="1" dirty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Я тоже хочу! Говорят, не дорос</a:t>
            </a:r>
            <a:r>
              <a:rPr lang="ru-RU" sz="3600" b="1" i="1" dirty="0">
                <a:solidFill>
                  <a:srgbClr val="0070C0"/>
                </a:solidFill>
              </a:rPr>
              <a:t>.</a:t>
            </a:r>
            <a:endParaRPr lang="ru-RU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80" y="5486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КОСМОНАВТ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Илларион\AppData\Local\Microsoft\Windows\Temporary Internet Files\Content.IE5\LIWJK4LA\MP9001787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2568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230</TotalTime>
  <Words>437</Words>
  <Application>Microsoft Office PowerPoint</Application>
  <PresentationFormat>Экран (4:3)</PresentationFormat>
  <Paragraphs>111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ВСЕ РАБОТЫ ХОРОШИ-ВЫБИРАЙ НА ВКУС</vt:lpstr>
      <vt:lpstr>Презентация PowerPoint</vt:lpstr>
      <vt:lpstr>ВЕТЕРИНАР</vt:lpstr>
      <vt:lpstr>Презентация PowerPoint</vt:lpstr>
      <vt:lpstr>ПРОВОДНИК</vt:lpstr>
      <vt:lpstr>Презентация PowerPoint</vt:lpstr>
      <vt:lpstr>ЛЕТЧИК</vt:lpstr>
      <vt:lpstr>Презентация PowerPoint</vt:lpstr>
      <vt:lpstr>КОСМОНАВТ</vt:lpstr>
      <vt:lpstr>Презентация PowerPoint</vt:lpstr>
      <vt:lpstr>ПОВАР</vt:lpstr>
      <vt:lpstr>Презентация PowerPoint</vt:lpstr>
      <vt:lpstr>КАСКАДЁР</vt:lpstr>
      <vt:lpstr>Презентация PowerPoint</vt:lpstr>
      <vt:lpstr>АЛЬПИНИСТ</vt:lpstr>
      <vt:lpstr>Презентация PowerPoint</vt:lpstr>
      <vt:lpstr>ПОГРАНИЧНИК</vt:lpstr>
      <vt:lpstr>Презентация PowerPoint</vt:lpstr>
      <vt:lpstr>ТРУБОЧИСТ</vt:lpstr>
      <vt:lpstr>Презентация PowerPoint</vt:lpstr>
      <vt:lpstr>БУХГАЛТЕР</vt:lpstr>
      <vt:lpstr>Презентация PowerPoint</vt:lpstr>
      <vt:lpstr>ПАСТУХ</vt:lpstr>
      <vt:lpstr>Презентация PowerPoint</vt:lpstr>
      <vt:lpstr>КРАНОВЩИК</vt:lpstr>
      <vt:lpstr>Презентация PowerPoint</vt:lpstr>
      <vt:lpstr>ВОДОЛАЗ</vt:lpstr>
      <vt:lpstr>Презентация PowerPoint</vt:lpstr>
      <vt:lpstr>САПОЖНИК</vt:lpstr>
      <vt:lpstr>Презентация PowerPoint</vt:lpstr>
      <vt:lpstr>ШАХТЁР</vt:lpstr>
      <vt:lpstr>Презентация PowerPoint</vt:lpstr>
      <vt:lpstr>КОНТРОЛЁР</vt:lpstr>
      <vt:lpstr>Презентация PowerPoint</vt:lpstr>
      <vt:lpstr>ХИРУРГ</vt:lpstr>
      <vt:lpstr>Презентация PowerPoint</vt:lpstr>
      <vt:lpstr>КОМБАЙНЁР</vt:lpstr>
      <vt:lpstr>Презентация PowerPoint</vt:lpstr>
      <vt:lpstr>ДОЯРКА</vt:lpstr>
      <vt:lpstr>Презентация PowerPoint</vt:lpstr>
      <vt:lpstr>ПАРИКМАХЕР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Илларион</dc:creator>
  <cp:lastModifiedBy>Илларион</cp:lastModifiedBy>
  <cp:revision>30</cp:revision>
  <dcterms:created xsi:type="dcterms:W3CDTF">2011-11-02T06:48:24Z</dcterms:created>
  <dcterms:modified xsi:type="dcterms:W3CDTF">2011-11-07T05:51:55Z</dcterms:modified>
</cp:coreProperties>
</file>