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76" r:id="rId5"/>
    <p:sldId id="277" r:id="rId6"/>
    <p:sldId id="257" r:id="rId7"/>
    <p:sldId id="258" r:id="rId8"/>
    <p:sldId id="259" r:id="rId9"/>
    <p:sldId id="260" r:id="rId10"/>
    <p:sldId id="265" r:id="rId11"/>
    <p:sldId id="267" r:id="rId12"/>
    <p:sldId id="285" r:id="rId13"/>
    <p:sldId id="286" r:id="rId14"/>
    <p:sldId id="270" r:id="rId15"/>
    <p:sldId id="266" r:id="rId16"/>
    <p:sldId id="263" r:id="rId17"/>
    <p:sldId id="273" r:id="rId18"/>
    <p:sldId id="271" r:id="rId19"/>
    <p:sldId id="272" r:id="rId20"/>
    <p:sldId id="275" r:id="rId21"/>
    <p:sldId id="274" r:id="rId22"/>
    <p:sldId id="269" r:id="rId23"/>
    <p:sldId id="268" r:id="rId24"/>
    <p:sldId id="279" r:id="rId25"/>
    <p:sldId id="280" r:id="rId26"/>
    <p:sldId id="278" r:id="rId27"/>
    <p:sldId id="281" r:id="rId28"/>
    <p:sldId id="284" r:id="rId29"/>
    <p:sldId id="283" r:id="rId30"/>
    <p:sldId id="282" r:id="rId31"/>
    <p:sldId id="26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B2396E-787D-49FB-8FFD-EB6AB12319B5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242974-AE61-4E07-9036-040886C056F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4612/119528728.d97/0_a4f92_5f32cf9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77801"/>
            <a:ext cx="2808312" cy="35621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3176767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?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628800"/>
            <a:ext cx="26497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ГДЕ?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924944"/>
            <a:ext cx="44788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?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4221088"/>
            <a:ext cx="56886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Интеллектуальная игра для учеников       4 класса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8" name="Picture 6" descr="http://kna-s28.ucoz.ru/1191269140_c41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88640"/>
            <a:ext cx="1575445" cy="281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Ребус.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&amp;tcy;&amp;icy;&amp;gcy;&amp;r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048672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тигр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Ребус.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стрекоза</a:t>
            </a:r>
          </a:p>
        </p:txBody>
      </p:sp>
      <p:pic>
        <p:nvPicPr>
          <p:cNvPr id="7" name="Рисунок 6" descr="&amp;Rcy;&amp;iecy;&amp;bcy;&amp;ucy;&amp;scy;&amp;ycy; &amp;vcy; &amp;kcy;&amp;acy;&amp;rcy;&amp;tcy;&amp;icy;&amp;ncy;&amp;kcy;&amp;acy;&amp;khcy; &amp;scy; &amp;ocy;&amp;tcy;&amp;vcy;&amp;iecy;&amp;tcy;&amp;a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0465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Они зарывают яйца в песок и зорко охраняют. Когда детёнышам приходит время вылупляться, они выкапывают гнездо и во рту переносят детёнышей к воде. Они большую часть времени проводят в воде, на плаву, видны только глаза и ноздри. Кто это?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536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крокодил</a:t>
            </a:r>
          </a:p>
        </p:txBody>
      </p:sp>
      <p:pic>
        <p:nvPicPr>
          <p:cNvPr id="47107" name="Picture 3" descr="http://www.krugosvet.ru/images/1000197_PH024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365104"/>
            <a:ext cx="2736304" cy="225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На главной площади старинного германского города стоит памятник четырём друзьям – животным. Как называется этот город?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789040"/>
            <a:ext cx="536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Бремен</a:t>
            </a:r>
          </a:p>
        </p:txBody>
      </p:sp>
      <p:pic>
        <p:nvPicPr>
          <p:cNvPr id="48131" name="Picture 3" descr="http://www.turotziv.com/source/images/articles/Brem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64009"/>
            <a:ext cx="3088226" cy="4124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Кто открыл материк под названием Америка?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http://relaxchat.ru/paper/old/01.08/images/jzl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924175" cy="4095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2420888"/>
            <a:ext cx="536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Христофор Колумб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Жители одной страны почитали жука – скарабея как священное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животное бога Солнца.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Что это за страна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933056"/>
            <a:ext cx="536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Египет</a:t>
            </a:r>
          </a:p>
        </p:txBody>
      </p:sp>
      <p:pic>
        <p:nvPicPr>
          <p:cNvPr id="28674" name="Picture 2" descr="http://darkdiary.ru/photo2/12572/d784d0c4a66448e9b922f03738afe75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996952"/>
            <a:ext cx="301964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съедобные грибы можно есть круглый год?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blog.foodnetwork.com/healthyeats/files/2010/01/mushrooms2_le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852936"/>
            <a:ext cx="5040560" cy="37804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шампиньоны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0"/>
            <a:ext cx="9144000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европейских мифах соответствует нашему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мужичку-с-ноготок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http://img-fotki.yandex.ru/get/4416/127448923.7/0_650e8_a667b6b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11" y="2204864"/>
            <a:ext cx="3657335" cy="4032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3068960"/>
            <a:ext cx="5436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гном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Как называется то,  что может быть спортивным тренажером,   предметом - носителем  и хранителем  информации,  предметом гигиены, запасной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частью автомобиля?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90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диск</a:t>
            </a:r>
          </a:p>
        </p:txBody>
      </p:sp>
      <p:pic>
        <p:nvPicPr>
          <p:cNvPr id="31747" name="Picture 3" descr="http://cs5078.userapi.com/u51074342/-5/x_af767be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013176"/>
            <a:ext cx="1584176" cy="1584176"/>
          </a:xfrm>
          <a:prstGeom prst="rect">
            <a:avLst/>
          </a:prstGeom>
          <a:noFill/>
        </p:spPr>
      </p:pic>
      <p:pic>
        <p:nvPicPr>
          <p:cNvPr id="31749" name="Picture 5" descr="http://cdn.tyresaddict.com/wheels/vsmpo/fantaziya/vsmpo_fantazi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869160"/>
            <a:ext cx="1979712" cy="2026848"/>
          </a:xfrm>
          <a:prstGeom prst="rect">
            <a:avLst/>
          </a:prstGeom>
          <a:noFill/>
        </p:spPr>
      </p:pic>
      <p:pic>
        <p:nvPicPr>
          <p:cNvPr id="31751" name="Picture 7" descr="http://sport-lessons.ru/upload/medialibrary/c2c/xswo%20qpjcgks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445224"/>
            <a:ext cx="2161875" cy="1412776"/>
          </a:xfrm>
          <a:prstGeom prst="rect">
            <a:avLst/>
          </a:prstGeom>
          <a:noFill/>
        </p:spPr>
      </p:pic>
      <p:pic>
        <p:nvPicPr>
          <p:cNvPr id="31755" name="Picture 11" descr="http://www.vkusnopedia.ru/static/pimages/productimage-picture-00040708-134647_jpg_520x520_q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19" y="4941168"/>
            <a:ext cx="1591417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можно приготовить, а съесть нельзя?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домашнее задание</a:t>
            </a:r>
          </a:p>
        </p:txBody>
      </p:sp>
      <p:pic>
        <p:nvPicPr>
          <p:cNvPr id="33794" name="Picture 2" descr="http://img1.liveinternet.ru/images/attach/c/3/75/404/75404543_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912562" cy="3259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9144000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Сколько когтей у домашней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кошки?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www.prazdnik.by/cards/images/cats/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66170"/>
            <a:ext cx="3885828" cy="35103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5013176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18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каком материке найдены следы существования древнейших людей?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9040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Африка</a:t>
            </a:r>
          </a:p>
        </p:txBody>
      </p:sp>
      <p:pic>
        <p:nvPicPr>
          <p:cNvPr id="36866" name="Picture 2" descr="http://copypast.ru/uploads/posts/thumbs/1240576338_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41947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из путешественников возглавил первую кругосветную экспедицию?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9040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err="1" smtClean="0">
                <a:solidFill>
                  <a:schemeClr val="accent4">
                    <a:lumMod val="75000"/>
                  </a:schemeClr>
                </a:solidFill>
              </a:rPr>
              <a:t>Фернан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 Магеллан</a:t>
            </a:r>
          </a:p>
        </p:txBody>
      </p:sp>
      <p:pic>
        <p:nvPicPr>
          <p:cNvPr id="35842" name="Picture 2" descr="http://www.andrew.cmu.edu/user/awachsma/ferdinand_magellan_charcoal_fur_r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33718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Ребус.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лиса</a:t>
            </a:r>
          </a:p>
        </p:txBody>
      </p:sp>
      <p:pic>
        <p:nvPicPr>
          <p:cNvPr id="7" name="Рисунок 6" descr="&amp;Rcy;&amp;iecy;&amp;bcy;&amp;ucy;&amp;scy;&amp;ycy; &amp;vcy; &amp;kcy;&amp;acy;&amp;rcy;&amp;tcy;&amp;icy;&amp;ncy;&amp;kcy;&amp;acy;&amp;khcy; &amp;scy; &amp;ocy;&amp;tcy;&amp;vcy;&amp;iecy;&amp;tcy;&amp;a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9766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79388" lvl="8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Ребус.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аист</a:t>
            </a:r>
          </a:p>
        </p:txBody>
      </p:sp>
      <p:pic>
        <p:nvPicPr>
          <p:cNvPr id="7" name="Рисунок 6" descr="&amp;Rcy;&amp;iecy;&amp;bcy;&amp;ucy;&amp;scy;&amp;ycy; &amp;vcy; &amp;kcy;&amp;acy;&amp;rcy;&amp;tcy;&amp;icy;&amp;ncy;&amp;kcy;&amp;acy;&amp;khcy; &amp;scy; &amp;ocy;&amp;tcy;&amp;vcy;&amp;iecy;&amp;tcy;&amp;a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83264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tvoyrebenok.ru/images/frazeologizmy/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556792"/>
            <a:ext cx="4248472" cy="3208588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9647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Вспомните фразеологизм и объясните его значение.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Водить за нос - обманывать, отвлекать, заманивать в сторону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aaam.ru/upload/blogs/4c702ac405564265e143cdd3cab69322.gi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3168352" cy="4571783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9647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Вспомните фразеологизм и объясните его значение.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420888"/>
            <a:ext cx="5868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Море по колено - всё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ни по чем, ничто не страшно.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79388" lvl="8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называется река, на берегах которой возникло </a:t>
            </a:r>
          </a:p>
          <a:p>
            <a:pPr marL="179388" lvl="8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Египетское царство?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3429000"/>
            <a:ext cx="4860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Нил</a:t>
            </a:r>
          </a:p>
        </p:txBody>
      </p:sp>
      <p:pic>
        <p:nvPicPr>
          <p:cNvPr id="39938" name="Picture 2" descr="http://www.krugosvet.ru/images/1011216_hm_1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392488" cy="374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88640"/>
            <a:ext cx="9144000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называлось воинское снаряжение в эпоху Средневековья?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0" name="Picture 2" descr="http://www.loshadi.ru/7VVVVV/tetka/ritsari/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796" y="1700808"/>
            <a:ext cx="3497190" cy="47438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3429000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доспехи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88640"/>
            <a:ext cx="9144000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Красный, жёлтый, зелёный, оранжевый, синий,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голубой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Какого цвета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хватает? Почему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356992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фиолетовый</a:t>
            </a:r>
          </a:p>
        </p:txBody>
      </p:sp>
      <p:pic>
        <p:nvPicPr>
          <p:cNvPr id="46084" name="Picture 4" descr="http://www.free-lancers.net/posted_files/7F47575527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348880"/>
            <a:ext cx="322093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88640"/>
            <a:ext cx="9144000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Какое растение в народе называют «балаболками», «звонцами», «бубнами», «котелками»?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429000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колокольчик</a:t>
            </a:r>
          </a:p>
        </p:txBody>
      </p:sp>
      <p:pic>
        <p:nvPicPr>
          <p:cNvPr id="44034" name="Picture 2" descr="http://i.allday.ru/uploads/posts/1204453957_f266975c5f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420888"/>
            <a:ext cx="3528392" cy="340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Жители одного высокогорного селения называют это животное «лягушка с крышкой». Что это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за животное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3" descr="http://lindaledet.edublogs.org/files/2008/08/picture-1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933056"/>
            <a:ext cx="4053111" cy="25819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9969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602149">
            <a:off x="3120572" y="2026920"/>
            <a:ext cx="59766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ttp://img-fotki.yandex.ru/get/4612/119528728.d97/0_a4f92_5f32cf9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2808312" cy="356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Кунделева Оксана Евгеньевна,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МБОУ ООШ№ 279 г. Гаджиево</a:t>
            </a:r>
            <a:endParaRPr lang="ru-RU"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3456384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idioms.chat.ru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://www.psylist.net/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slovar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aaa.htm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://www.comics.ru/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://www.tarologiay.ru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nsc.1september.ru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://allforchildren.ru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://selezneva-lichnost.ru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88640"/>
            <a:ext cx="9144000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Какая эпоха была первой в истории человечества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013176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Первобытная эпоха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7890" name="Picture 2" descr="http://www.proza.ru/pics/2012/05/06/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400600" cy="3550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uralrockart.ru/img/img_17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688632" cy="397096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188640"/>
            <a:ext cx="9144000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(на чём) были сделаны эти рисунки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41145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На стене пещеры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9647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Вспомните фразеологизм и объясните его значение.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festival.1september.ru/articles/521277/img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318872"/>
            <a:ext cx="4536504" cy="3057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36510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Сесть в лужу-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оказаться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  в  неловком,   глупом   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положении.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032.radikal.ru/0711/4f/7ad1553f4da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628800"/>
            <a:ext cx="3297609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Вспомните фразеологизм и объясните его значение.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653136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Без задних ног (спать) -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очень крепко, беспробудно. 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709160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accent4">
                    <a:lumMod val="75000"/>
                  </a:schemeClr>
                </a:solidFill>
              </a:rPr>
              <a:t>Мой первый слог  - число с нулями.</a:t>
            </a:r>
          </a:p>
          <a:p>
            <a:r>
              <a:rPr lang="ru-RU" sz="4200" dirty="0" smtClean="0">
                <a:solidFill>
                  <a:schemeClr val="accent4">
                    <a:lumMod val="75000"/>
                  </a:schemeClr>
                </a:solidFill>
              </a:rPr>
              <a:t>У всех людей - последних два.</a:t>
            </a:r>
          </a:p>
          <a:p>
            <a:r>
              <a:rPr lang="ru-RU" sz="4200" dirty="0" smtClean="0">
                <a:solidFill>
                  <a:schemeClr val="accent4">
                    <a:lumMod val="75000"/>
                  </a:schemeClr>
                </a:solidFill>
              </a:rPr>
              <a:t>А вместе – догадайтесь сами-</a:t>
            </a:r>
          </a:p>
          <a:p>
            <a:r>
              <a:rPr lang="ru-RU" sz="4200" dirty="0" smtClean="0">
                <a:solidFill>
                  <a:schemeClr val="accent4">
                    <a:lumMod val="75000"/>
                  </a:schemeClr>
                </a:solidFill>
              </a:rPr>
              <a:t>Всем городам она глава.</a:t>
            </a:r>
            <a:endParaRPr lang="ru-RU" sz="4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Шарада.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5144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Сто + лица = столица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http://novostivl.ru/files/files/44/31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3262465" cy="2448272"/>
          </a:xfrm>
          <a:prstGeom prst="rect">
            <a:avLst/>
          </a:prstGeom>
          <a:noFill/>
        </p:spPr>
      </p:pic>
      <p:pic>
        <p:nvPicPr>
          <p:cNvPr id="7172" name="Picture 4" descr="http://img1.liveinternet.ru/images/attach/b/2/24/251/24251930_9966252_Winnyoep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1224136" cy="134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skyblueholdings.com/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72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47091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Три буквы облаками реют,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Две – видны на лице мужском.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А целое порой белеет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В тумане моря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голубом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60648"/>
            <a:ext cx="8964488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Шарада.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5144"/>
            <a:ext cx="6084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4">
                    <a:lumMod val="75000"/>
                  </a:schemeClr>
                </a:solidFill>
              </a:rPr>
              <a:t>Правильный ответ: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пар + ус = парус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6" name="Picture 2" descr="http://byaki.net/uploads/posts/2010-10/1287609283_beautiful_sailboats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3098684" cy="2325365"/>
          </a:xfrm>
          <a:prstGeom prst="rect">
            <a:avLst/>
          </a:prstGeom>
          <a:noFill/>
        </p:spPr>
      </p:pic>
      <p:pic>
        <p:nvPicPr>
          <p:cNvPr id="21508" name="Picture 4" descr="http://static.tumblr.com/qoyji1i/uULlgbk7m/18mustache_im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B"/>
              </a:clrFrom>
              <a:clrTo>
                <a:srgbClr val="FF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900" y="1988840"/>
            <a:ext cx="904100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1038</TotalTime>
  <Words>523</Words>
  <Application>Microsoft Office PowerPoint</Application>
  <PresentationFormat>Экран (4:3)</PresentationFormat>
  <Paragraphs>110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Презентацию подготовила  Кунделева Оксана Евгеньевна, учитель начальных классов МБОУ ООШ№ 279 г. Гаджиево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41</cp:revision>
  <dcterms:created xsi:type="dcterms:W3CDTF">2013-01-26T13:55:56Z</dcterms:created>
  <dcterms:modified xsi:type="dcterms:W3CDTF">2013-01-27T07:14:14Z</dcterms:modified>
</cp:coreProperties>
</file>