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1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284984"/>
            <a:ext cx="3700298" cy="287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2996952"/>
            <a:ext cx="4038600" cy="312921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Презентация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классного часа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b="1" dirty="0" smtClean="0">
                <a:solidFill>
                  <a:srgbClr val="00B050"/>
                </a:solidFill>
              </a:rPr>
              <a:t> классе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учителя высшей категории 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Куриловской</a:t>
            </a:r>
            <a:r>
              <a:rPr lang="ru-RU" b="1" dirty="0" smtClean="0">
                <a:solidFill>
                  <a:srgbClr val="00B050"/>
                </a:solidFill>
              </a:rPr>
              <a:t> средней школы, Подольского района, Московской области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</a:t>
            </a:r>
            <a:r>
              <a:rPr lang="ru-RU" b="1" dirty="0" err="1" smtClean="0">
                <a:solidFill>
                  <a:srgbClr val="00B050"/>
                </a:solidFill>
              </a:rPr>
              <a:t>Симоненковой</a:t>
            </a:r>
            <a:r>
              <a:rPr lang="ru-RU" b="1" dirty="0" smtClean="0">
                <a:solidFill>
                  <a:srgbClr val="00B050"/>
                </a:solidFill>
              </a:rPr>
              <a:t> А.В.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432" y="0"/>
            <a:ext cx="83510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Всемирный день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почты-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 октября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8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7" y="1556792"/>
            <a:ext cx="434605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Почтовый голубь- символ быстрой доставки </a:t>
            </a:r>
            <a:r>
              <a:rPr lang="ru-RU" b="1" dirty="0" smtClean="0">
                <a:solidFill>
                  <a:srgbClr val="00B050"/>
                </a:solidFill>
              </a:rPr>
              <a:t>корреспонденции.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9 октября 1969 года проводится Всемирный день почты.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052736"/>
            <a:ext cx="6512511" cy="4462432"/>
          </a:xfrm>
          <a:ln w="57150"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История</a:t>
            </a:r>
            <a:b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возникновения</a:t>
            </a:r>
            <a:b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первого письма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97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2153176"/>
          </a:xfrm>
        </p:spPr>
        <p:txBody>
          <a:bodyPr/>
          <a:lstStyle/>
          <a:p>
            <a:pPr algn="l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Перед Вами образно – описательный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рисунок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 первых стоянок первобытных людей.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Это яркое желание рассказать  другим об увиденном и услышанном, задолго до возникновения  азбуки.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Педагогический опыт, Проект, Словотворие : Всемирный день почты . Фото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40" y="260648"/>
            <a:ext cx="5022997" cy="3960440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620688"/>
            <a:ext cx="3516881" cy="2088233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Упрощенные рисунки- послания в виде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пиктограмм</a:t>
            </a:r>
            <a:r>
              <a:rPr lang="ru-RU" sz="2000" dirty="0" smtClean="0">
                <a:solidFill>
                  <a:srgbClr val="002060"/>
                </a:solidFill>
              </a:rPr>
              <a:t> – были не единственным способом передачи сообщений в древности.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6016" y="620688"/>
            <a:ext cx="3744416" cy="2016224"/>
          </a:xfrm>
          <a:ln>
            <a:solidFill>
              <a:srgbClr val="00B05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6D1355"/>
                </a:solidFill>
              </a:rPr>
              <a:t>Древние инки изобрели  «узелковое письмо».</a:t>
            </a:r>
          </a:p>
          <a:p>
            <a:r>
              <a:rPr lang="ru-RU" sz="1800" b="1" dirty="0" smtClean="0">
                <a:solidFill>
                  <a:srgbClr val="6D1355"/>
                </a:solidFill>
              </a:rPr>
              <a:t>А мы завязываем узелок  «на память»</a:t>
            </a:r>
            <a:endParaRPr lang="ru-RU" sz="1800" b="1" dirty="0">
              <a:solidFill>
                <a:srgbClr val="6D1355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699792" y="2780928"/>
            <a:ext cx="4017085" cy="1224136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Такая «письменность» уже позволяла записать хронику и стихи.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83568" y="4077072"/>
            <a:ext cx="3516881" cy="2088233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Пиктограммы</a:t>
            </a:r>
            <a:r>
              <a:rPr lang="ru-RU" sz="2000" dirty="0" smtClean="0">
                <a:solidFill>
                  <a:srgbClr val="002060"/>
                </a:solidFill>
              </a:rPr>
              <a:t> – до сих пор окружают нас в быту, на улице: знак скорой помощи, пешеходного перехода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49" y="4436981"/>
            <a:ext cx="1463495" cy="120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3033624" cy="32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3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636085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Поучительная история – сказка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Р.Киплинга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«Как было написано первое письмо»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3284984"/>
            <a:ext cx="3816424" cy="32403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Каждый,  кто видел письмо, нацарапанное акульим зубом на берёзовой коре, читал его по своему. </a:t>
            </a: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Вышло много недоразумений и казусов.</a:t>
            </a: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Девочке вождь дал имя «Девочка – которую – нужно – хорошенько – отшлёпать – за – то – что - она – такая – шалунья»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6658"/>
            <a:ext cx="4968551" cy="567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8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1" y="1340768"/>
            <a:ext cx="7334200" cy="4174400"/>
          </a:xfrm>
          <a:ln cmpd="thinThick">
            <a:gradFill>
              <a:gsLst>
                <a:gs pos="0">
                  <a:srgbClr val="00206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Прочитайте книгу </a:t>
            </a:r>
            <a:r>
              <a:rPr lang="ru-RU" sz="5400" dirty="0" err="1" smtClean="0">
                <a:solidFill>
                  <a:srgbClr val="0070C0"/>
                </a:solidFill>
              </a:rPr>
              <a:t>Р.Киплинга</a:t>
            </a:r>
            <a:r>
              <a:rPr lang="ru-RU" sz="5400" dirty="0" smtClean="0">
                <a:solidFill>
                  <a:srgbClr val="0070C0"/>
                </a:solidFill>
              </a:rPr>
              <a:t> и вы узнаете интересную историю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184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История возникновения первого письма</vt:lpstr>
      <vt:lpstr>Перед Вами образно – описательный рисунок с первых стоянок первобытных людей. Это яркое желание рассказать  другим об увиденном и услышанном, задолго до возникновения  азбуки. </vt:lpstr>
      <vt:lpstr>Упрощенные рисунки- послания в виде пиктограмм – были не единственным способом передачи сообщений в древности.</vt:lpstr>
      <vt:lpstr>Поучительная история – сказка Р.Киплинга «Как было написано первое письмо»</vt:lpstr>
      <vt:lpstr>Прочитайте книгу Р.Киплинга и вы узнаете интересную историю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Alla</cp:lastModifiedBy>
  <cp:revision>8</cp:revision>
  <dcterms:modified xsi:type="dcterms:W3CDTF">2001-12-31T22:28:32Z</dcterms:modified>
</cp:coreProperties>
</file>