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15" r:id="rId2"/>
    <p:sldId id="280" r:id="rId3"/>
    <p:sldId id="281" r:id="rId4"/>
    <p:sldId id="261" r:id="rId5"/>
    <p:sldId id="262" r:id="rId6"/>
    <p:sldId id="310" r:id="rId7"/>
    <p:sldId id="285" r:id="rId8"/>
    <p:sldId id="325" r:id="rId9"/>
    <p:sldId id="286" r:id="rId10"/>
    <p:sldId id="273" r:id="rId11"/>
    <p:sldId id="274" r:id="rId12"/>
    <p:sldId id="276" r:id="rId13"/>
    <p:sldId id="326" r:id="rId14"/>
    <p:sldId id="327" r:id="rId15"/>
    <p:sldId id="277" r:id="rId16"/>
    <p:sldId id="288" r:id="rId17"/>
    <p:sldId id="270" r:id="rId18"/>
    <p:sldId id="271" r:id="rId19"/>
    <p:sldId id="272" r:id="rId20"/>
    <p:sldId id="291" r:id="rId21"/>
    <p:sldId id="267" r:id="rId22"/>
    <p:sldId id="265" r:id="rId23"/>
    <p:sldId id="266" r:id="rId24"/>
    <p:sldId id="269" r:id="rId25"/>
    <p:sldId id="283" r:id="rId26"/>
    <p:sldId id="299" r:id="rId27"/>
    <p:sldId id="264" r:id="rId28"/>
    <p:sldId id="287" r:id="rId29"/>
    <p:sldId id="298" r:id="rId30"/>
    <p:sldId id="303" r:id="rId31"/>
    <p:sldId id="304" r:id="rId32"/>
    <p:sldId id="279" r:id="rId33"/>
    <p:sldId id="306" r:id="rId34"/>
    <p:sldId id="307" r:id="rId35"/>
    <p:sldId id="308" r:id="rId36"/>
    <p:sldId id="309" r:id="rId37"/>
    <p:sldId id="297" r:id="rId38"/>
    <p:sldId id="295" r:id="rId39"/>
    <p:sldId id="313" r:id="rId40"/>
    <p:sldId id="31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0647" autoAdjust="0"/>
  </p:normalViewPr>
  <p:slideViewPr>
    <p:cSldViewPr>
      <p:cViewPr>
        <p:scale>
          <a:sx n="100" d="100"/>
          <a:sy n="100" d="100"/>
        </p:scale>
        <p:origin x="-12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35B72-D15F-4B3B-8A53-E7CEB609517D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E5062-A3CB-4197-A027-91837C81E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E5062-A3CB-4197-A027-91837C81E1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3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достижения воспитательной цели гимназии предполагалось развитие и реализация следующих программ:</a:t>
            </a:r>
          </a:p>
          <a:p>
            <a:r>
              <a:rPr lang="ru-RU" dirty="0" smtClean="0"/>
              <a:t>«САМОУПРАВЛЕНИЕ»,  «ЭРУДИТ»,  «МЫ», «ТВОРЧЕСТВО»,</a:t>
            </a:r>
          </a:p>
          <a:p>
            <a:r>
              <a:rPr lang="ru-RU" dirty="0" smtClean="0"/>
              <a:t>«ЗДОРОВЬЕ» , «СЕМЬЯ»,  «ПРОФЕССИЯ».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E5062-A3CB-4197-A027-91837C81E1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384864-EE17-43AC-8947-1A0CCD65A95A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868C40-5332-4C84-832E-D1E211FD33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7344816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ОТЧЁТ О ВОСПИТАТЕЛЬНОЙ</a:t>
            </a:r>
            <a:br>
              <a:rPr lang="ru-RU" dirty="0" smtClean="0"/>
            </a:br>
            <a:r>
              <a:rPr lang="ru-RU" dirty="0" smtClean="0"/>
              <a:t>РАБОТЕ В  2 Б КЛАССЕ.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11452" y="4017838"/>
            <a:ext cx="2484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МОУ     гимназия № 2</a:t>
            </a:r>
          </a:p>
          <a:p>
            <a:r>
              <a:rPr lang="ru-RU" dirty="0" err="1" smtClean="0"/>
              <a:t>г.о.Железнодорожный</a:t>
            </a:r>
            <a:endParaRPr lang="ru-RU" dirty="0" smtClean="0"/>
          </a:p>
          <a:p>
            <a:r>
              <a:rPr lang="ru-RU" dirty="0" smtClean="0"/>
              <a:t>        2010-2011уч.г.</a:t>
            </a:r>
          </a:p>
          <a:p>
            <a:r>
              <a:rPr lang="ru-RU" dirty="0" smtClean="0"/>
              <a:t>      ШПОРТУН Л.Н.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предметных газет.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2008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 И ПОДЕЛОК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77048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ПОРТФОЛИО УЧЕНИКА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81" y="1412776"/>
            <a:ext cx="7668344" cy="49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ДАРВИНОВСКИЙ МУЗЕЙ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883" y="1772816"/>
            <a:ext cx="67944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354743" cy="529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Итоговая линейка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Вручение дневников отличникам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119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2852936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то направление </a:t>
            </a:r>
            <a:r>
              <a:rPr lang="ru-RU" dirty="0"/>
              <a:t>включает в себя патриотическое, гражданское, нравственное правовое воспитание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также</a:t>
            </a:r>
          </a:p>
          <a:p>
            <a:r>
              <a:rPr lang="ru-RU" dirty="0"/>
              <a:t>мероприятия нацеленные на сплочение детского коллектива.</a:t>
            </a:r>
          </a:p>
          <a:p>
            <a:r>
              <a:rPr lang="ru-RU" dirty="0"/>
              <a:t>-Посещение городского краеведческого музея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Школьного музея, ежегодные встречи с ветеранами ВОВ, возложение цветов к памятнику на аллее Славы.</a:t>
            </a:r>
          </a:p>
          <a:p>
            <a:r>
              <a:rPr lang="ru-RU" dirty="0"/>
              <a:t>Поездки в музеи, театры, посещение выставок.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2132856"/>
            <a:ext cx="3550488" cy="44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ЭККУРСИИ и ПОЕЗДКИ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1277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10156"/>
            <a:ext cx="4475989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556792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ЦВЕТОВ </a:t>
            </a:r>
            <a:br>
              <a:rPr lang="ru-RU" dirty="0" smtClean="0"/>
            </a:br>
            <a:r>
              <a:rPr lang="ru-RU" dirty="0" smtClean="0"/>
              <a:t>В ДЕНЬ ПОБЕДЫ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28986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Для достижения воспитательной цели гимназии </a:t>
            </a:r>
            <a:r>
              <a:rPr lang="ru-RU" sz="3600" dirty="0" smtClean="0"/>
              <a:t>предполагается развитие </a:t>
            </a:r>
            <a:r>
              <a:rPr lang="ru-RU" sz="3600" dirty="0"/>
              <a:t>и реализация следующих программ: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САМОУПРАВЛЕНИЕ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ЭРУДИТ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МЫ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ТВОРЧЕСТВО</a:t>
            </a:r>
            <a:r>
              <a:rPr lang="ru-RU" sz="3600" dirty="0" smtClean="0"/>
              <a:t>»</a:t>
            </a:r>
            <a:endParaRPr lang="ru-RU" sz="3600" dirty="0"/>
          </a:p>
          <a:p>
            <a:r>
              <a:rPr lang="ru-RU" sz="3600" dirty="0" smtClean="0"/>
              <a:t> «</a:t>
            </a:r>
            <a:r>
              <a:rPr lang="ru-RU" sz="3600" dirty="0"/>
              <a:t>ЗДОРОВЬЕ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СЕМЬЯ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«</a:t>
            </a:r>
            <a:r>
              <a:rPr lang="ru-RU" sz="3600" dirty="0"/>
              <a:t>ПРОФЕССИЯ».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3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«ТВОРЧЕСТВО»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852936"/>
            <a:ext cx="4104456" cy="3384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23528" y="2256547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направление включает </a:t>
            </a:r>
            <a:r>
              <a:rPr lang="ru-RU" sz="2400" dirty="0" smtClean="0"/>
              <a:t>организацию </a:t>
            </a:r>
            <a:r>
              <a:rPr lang="ru-RU" sz="2400" dirty="0"/>
              <a:t>и проведение КТД, праздников, </a:t>
            </a:r>
            <a:r>
              <a:rPr lang="ru-RU" sz="2400" dirty="0" smtClean="0"/>
              <a:t>фестивалей.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онкурсы </a:t>
            </a:r>
            <a:r>
              <a:rPr lang="ru-RU" sz="2400" dirty="0"/>
              <a:t>поделок, газет и поздравительных открыток.</a:t>
            </a:r>
          </a:p>
          <a:p>
            <a:r>
              <a:rPr lang="ru-RU" sz="2400" dirty="0"/>
              <a:t>-Выставка «Осенняя </a:t>
            </a:r>
            <a:r>
              <a:rPr lang="ru-RU" sz="2400" dirty="0" err="1"/>
              <a:t>мозайка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Конкурс </a:t>
            </a:r>
            <a:r>
              <a:rPr lang="ru-RU" sz="2400" dirty="0" smtClean="0"/>
              <a:t>чтецов.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7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ПРАЗДНИК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7620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 осенних поделок.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4608512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50958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ОСЕНИ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7200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НОВОГОДНЯЯ ЁЛКА В </a:t>
            </a:r>
            <a:br>
              <a:rPr lang="ru-RU" dirty="0" smtClean="0"/>
            </a:br>
            <a:r>
              <a:rPr lang="ru-RU" dirty="0" smtClean="0"/>
              <a:t>ДК « ВОСХОД»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0808"/>
            <a:ext cx="5651673" cy="42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«ЗДОРОВЬЕ»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4932040" cy="4725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5399584" y="2060848"/>
            <a:ext cx="3420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основном это </a:t>
            </a:r>
            <a:r>
              <a:rPr lang="ru-RU" dirty="0" smtClean="0"/>
              <a:t>беседы, классные </a:t>
            </a:r>
            <a:r>
              <a:rPr lang="ru-RU" dirty="0"/>
              <a:t>часы, устные </a:t>
            </a:r>
            <a:r>
              <a:rPr lang="ru-RU" dirty="0" err="1"/>
              <a:t>журналы,проведение</a:t>
            </a:r>
            <a:r>
              <a:rPr lang="ru-RU" dirty="0"/>
              <a:t> дней «Здоровья», организация </a:t>
            </a:r>
            <a:r>
              <a:rPr lang="ru-RU" dirty="0" err="1"/>
              <a:t>физминуток,встречи</a:t>
            </a:r>
            <a:r>
              <a:rPr lang="ru-RU" dirty="0"/>
              <a:t> и беседы с медицинским работником </a:t>
            </a:r>
            <a:r>
              <a:rPr lang="ru-RU" dirty="0" err="1"/>
              <a:t>гимназииСтаростиной</a:t>
            </a:r>
            <a:r>
              <a:rPr lang="ru-RU" dirty="0"/>
              <a:t> Е.А,</a:t>
            </a:r>
          </a:p>
          <a:p>
            <a:r>
              <a:rPr lang="ru-RU" dirty="0"/>
              <a:t>-«О чистоте и гигиене» ,«О правильном питании», «О причинах желудочно- кишечных </a:t>
            </a:r>
            <a:r>
              <a:rPr lang="ru-RU" dirty="0" smtClean="0"/>
              <a:t>заболеваний».</a:t>
            </a:r>
            <a:endParaRPr lang="ru-RU" dirty="0"/>
          </a:p>
          <a:p>
            <a:r>
              <a:rPr lang="ru-RU" dirty="0"/>
              <a:t>  Игра «Мы Спасатели»  в которой каждый класс был отмечен в своей номинации.</a:t>
            </a:r>
          </a:p>
        </p:txBody>
      </p:sp>
    </p:spTree>
    <p:extLst>
      <p:ext uri="{BB962C8B-B14F-4D97-AF65-F5344CB8AC3E}">
        <p14:creationId xmlns:p14="http://schemas.microsoft.com/office/powerpoint/2010/main" val="462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«Здоровому всё здорово»</a:t>
            </a:r>
            <a:br>
              <a:rPr lang="ru-RU" dirty="0" smtClean="0"/>
            </a:br>
            <a:r>
              <a:rPr lang="ru-RU" dirty="0" smtClean="0"/>
              <a:t>конкурс рисунка.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0808"/>
            <a:ext cx="7632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 ЗДОРОВЬЯ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0808"/>
            <a:ext cx="6048671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8478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00226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«САМОУПРАВЛЕНИЕ»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136339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Республика «Альфа-маячок» жила и работала достаточно активно.</a:t>
            </a:r>
          </a:p>
          <a:p>
            <a:r>
              <a:rPr lang="ru-RU" dirty="0"/>
              <a:t>-«Посвящение первоклассников в гимназисты»,</a:t>
            </a:r>
          </a:p>
          <a:p>
            <a:r>
              <a:rPr lang="ru-RU" dirty="0"/>
              <a:t>-парады Флотилии,  смотры уголков экипажей и судовых журналов</a:t>
            </a:r>
          </a:p>
          <a:p>
            <a:r>
              <a:rPr lang="ru-RU" dirty="0"/>
              <a:t> -тесная работа с капитанами экипажей и средним и старшим звеном школьного самоуправления.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4" y="1844824"/>
            <a:ext cx="4298705" cy="44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" y="1484784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64" y="2821612"/>
            <a:ext cx="4914292" cy="36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БЕСЕДЫ ПО ПРАВИЛАМ ДОРОЖНОГО ДВИЖЕНИЯ.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64904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4860032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56992"/>
            <a:ext cx="3923928" cy="2942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6316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ПРОГУЛКИ ПО РОДНОМУ ГОРОДУ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422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СЕМЬЯ»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14142"/>
            <a:ext cx="4392488" cy="399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2060848"/>
            <a:ext cx="3024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Тесная работа с родителями,</a:t>
            </a:r>
          </a:p>
          <a:p>
            <a:r>
              <a:rPr lang="ru-RU" sz="2000" b="1" dirty="0" smtClean="0"/>
              <a:t>Регулярное проведение родительских собраний,</a:t>
            </a:r>
          </a:p>
          <a:p>
            <a:r>
              <a:rPr lang="ru-RU" sz="2000" b="1" dirty="0" smtClean="0"/>
              <a:t>Совместная подготовка и проведение праздников,</a:t>
            </a:r>
          </a:p>
          <a:p>
            <a:r>
              <a:rPr lang="ru-RU" sz="2000" b="1" dirty="0" smtClean="0"/>
              <a:t>Совместные поездки и экскурсии. Участие родителей в жизни класса.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04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825137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92696"/>
            <a:ext cx="5039544" cy="3779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80928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ПРОФЕССИЯ»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060848"/>
            <a:ext cx="3057128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060848"/>
            <a:ext cx="41044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Классные </a:t>
            </a:r>
            <a:r>
              <a:rPr lang="ru-RU" sz="2400" dirty="0" err="1" smtClean="0"/>
              <a:t>часы,беседы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Рассказ о разных профессиях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 уважении к людям труда.</a:t>
            </a:r>
          </a:p>
          <a:p>
            <a:r>
              <a:rPr lang="ru-RU" sz="2400" dirty="0" smtClean="0"/>
              <a:t>Экскурсии в библиотеку, на фабрику </a:t>
            </a:r>
            <a:endParaRPr lang="ru-RU" sz="2400" dirty="0"/>
          </a:p>
          <a:p>
            <a:r>
              <a:rPr lang="ru-RU" sz="2400" dirty="0"/>
              <a:t>ё</a:t>
            </a:r>
            <a:r>
              <a:rPr lang="ru-RU" sz="2400" dirty="0" smtClean="0"/>
              <a:t>лочных украшений,</a:t>
            </a:r>
          </a:p>
          <a:p>
            <a:r>
              <a:rPr lang="ru-RU" sz="2400" dirty="0" smtClean="0"/>
              <a:t>ДЕПО станции</a:t>
            </a:r>
          </a:p>
          <a:p>
            <a:r>
              <a:rPr lang="ru-RU" sz="2400" dirty="0" err="1" smtClean="0"/>
              <a:t>Железнодорожная,проэкты</a:t>
            </a:r>
            <a:r>
              <a:rPr lang="ru-RU" sz="2400" dirty="0" smtClean="0"/>
              <a:t> по теме:</a:t>
            </a:r>
          </a:p>
          <a:p>
            <a:r>
              <a:rPr lang="ru-RU" sz="2400" dirty="0" smtClean="0"/>
              <a:t>«Азбука </a:t>
            </a:r>
            <a:r>
              <a:rPr lang="ru-RU" sz="2400" dirty="0" err="1" smtClean="0"/>
              <a:t>прфессий</a:t>
            </a:r>
            <a:r>
              <a:rPr lang="ru-RU" sz="2400" dirty="0" smtClean="0"/>
              <a:t>» 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7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ДЭПО ст. Железнодорожная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на фабрику ёлочных украшений.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44823"/>
            <a:ext cx="6336706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4680520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1" y="1636350"/>
            <a:ext cx="3168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Хочется сделать вывод, что все эти направления очень тесно связаны друг с другом и очень хорошо помогают правильно спланировать и осуществлять воспитательную работу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870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ОБЯЗАННОСТЕЙ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412776"/>
            <a:ext cx="781936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531" y="2967335"/>
            <a:ext cx="8234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Парад флотилии </a:t>
            </a:r>
            <a:br>
              <a:rPr lang="ru-RU" dirty="0" smtClean="0"/>
            </a:br>
            <a:r>
              <a:rPr lang="ru-RU" dirty="0" smtClean="0"/>
              <a:t>« К СТАРТУ ГОТОВЫ»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44824"/>
            <a:ext cx="5112568" cy="3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73722"/>
            <a:ext cx="7812360" cy="5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«Эрудит»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76871"/>
            <a:ext cx="3456384" cy="3884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206084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данному направлению велась следующая работа:</a:t>
            </a:r>
          </a:p>
          <a:p>
            <a:r>
              <a:rPr lang="ru-RU" dirty="0"/>
              <a:t>-Неделя начальной школы, выпуск стенных </a:t>
            </a:r>
            <a:r>
              <a:rPr lang="ru-RU" dirty="0" smtClean="0"/>
              <a:t>предметных </a:t>
            </a:r>
            <a:r>
              <a:rPr lang="ru-RU" dirty="0"/>
              <a:t>газет в котором приняли участие все классы. Выступление агитбригад на тему </a:t>
            </a:r>
            <a:r>
              <a:rPr lang="ru-RU" dirty="0" smtClean="0"/>
              <a:t>«Как хорошо уметь читать».</a:t>
            </a:r>
            <a:endParaRPr lang="ru-RU" dirty="0"/>
          </a:p>
          <a:p>
            <a:r>
              <a:rPr lang="ru-RU" dirty="0"/>
              <a:t>Участие в «Интеллектуальном марафоне» и </a:t>
            </a:r>
            <a:r>
              <a:rPr lang="ru-RU" dirty="0" smtClean="0"/>
              <a:t>конкурсах «Русский медвежонок» и « Кенгуру 2011». Походы в астрономический клуб «ВЕГА» ,Дарвиновский музей, проведение различных познавательных мероприятий в классах.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1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69127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 НАЧАЛЬНОЙ ШКОЛЫ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338</TotalTime>
  <Words>528</Words>
  <Application>Microsoft Office PowerPoint</Application>
  <PresentationFormat>Экран (4:3)</PresentationFormat>
  <Paragraphs>84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Волна</vt:lpstr>
      <vt:lpstr>ОТЧЁТ О ВОСПИТАТЕЛЬНОЙ РАБОТЕ В  2 Б КЛАССЕ.</vt:lpstr>
      <vt:lpstr>Презентация PowerPoint</vt:lpstr>
      <vt:lpstr>«САМОУПРАВЛЕНИЕ»</vt:lpstr>
      <vt:lpstr>РАСПРЕДЕЛЕНИЕ ОБЯЗАННОСТЕЙ</vt:lpstr>
      <vt:lpstr>Парад флотилии  « К СТАРТУ ГОТОВЫ»</vt:lpstr>
      <vt:lpstr>Презентация PowerPoint</vt:lpstr>
      <vt:lpstr>«Эрудит»</vt:lpstr>
      <vt:lpstr>Презентация PowerPoint</vt:lpstr>
      <vt:lpstr>НЕДЕЛЯ  НАЧАЛЬНОЙ ШКОЛЫ</vt:lpstr>
      <vt:lpstr>Выставка предметных газет.</vt:lpstr>
      <vt:lpstr>ВЫСТАВКА РИСУНКОВ И ПОДЕЛОК</vt:lpstr>
      <vt:lpstr>СОЗДАНИЕ ПОРТФОЛИО УЧЕНИКА</vt:lpstr>
      <vt:lpstr>ДАРВИНОВСКИЙ МУЗЕЙ</vt:lpstr>
      <vt:lpstr>Презентация PowerPoint</vt:lpstr>
      <vt:lpstr>НАГРАЖДЕНИЕ ПОБЕДИТЕЛЕЙ</vt:lpstr>
      <vt:lpstr>«МЫ»</vt:lpstr>
      <vt:lpstr>ЭККУРСИИ и ПОЕЗДКИ</vt:lpstr>
      <vt:lpstr>ПАТРИОТИЧЕСКОЕ ВОСПИТАНИЕ</vt:lpstr>
      <vt:lpstr>ВОЗЛОЖЕНИЕ ЦВЕТОВ  В ДЕНЬ ПОБЕДЫ</vt:lpstr>
      <vt:lpstr>«ТВОРЧЕСТВО»</vt:lpstr>
      <vt:lpstr>НОВОГОДНИЙ ПРАЗДНИК</vt:lpstr>
      <vt:lpstr>Выставка осенних поделок.</vt:lpstr>
      <vt:lpstr>ПРАЗДНИК ОСЕНИ</vt:lpstr>
      <vt:lpstr>НОВОГОДНЯЯ ЁЛКА В  ДК « ВОСХОД»</vt:lpstr>
      <vt:lpstr>«ЗДОРОВЬЕ»</vt:lpstr>
      <vt:lpstr>«Здоровому всё здорово» конкурс рисунка.</vt:lpstr>
      <vt:lpstr>ДЕНЬ  ЗДОРОВЬЯ</vt:lpstr>
      <vt:lpstr>ПОХОДЫ</vt:lpstr>
      <vt:lpstr>Презентация PowerPoint</vt:lpstr>
      <vt:lpstr>ФИЗМИНУТКИ</vt:lpstr>
      <vt:lpstr>БЕСЕДЫ ПО ПРАВИЛАМ ДОРОЖНОГО ДВИЖЕНИЯ.</vt:lpstr>
      <vt:lpstr>Презентация PowerPoint</vt:lpstr>
      <vt:lpstr>« СЕМЬЯ»</vt:lpstr>
      <vt:lpstr>Презентация PowerPoint</vt:lpstr>
      <vt:lpstr>Презентация PowerPoint</vt:lpstr>
      <vt:lpstr>« ПРОФЕССИЯ»</vt:lpstr>
      <vt:lpstr>ДЭПО ст. Железнодорожная</vt:lpstr>
      <vt:lpstr>Экскурсия на фабрику ёлочных украшений.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отчёт о воспитательной работе во 2бклассе</dc:title>
  <dc:creator>Шпортун</dc:creator>
  <cp:lastModifiedBy>Шпортун</cp:lastModifiedBy>
  <cp:revision>45</cp:revision>
  <dcterms:created xsi:type="dcterms:W3CDTF">2011-09-06T19:12:05Z</dcterms:created>
  <dcterms:modified xsi:type="dcterms:W3CDTF">2011-10-19T16:40:56Z</dcterms:modified>
</cp:coreProperties>
</file>