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5" autoAdjust="0"/>
    <p:restoredTop sz="9458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86547E-1ADF-43A9-BF2E-E05AF883AFE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2051E5-2BC7-4809-9F12-7A041D67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Ледовый ад </a:t>
            </a:r>
            <a:r>
              <a:rPr lang="ru-RU" smtClean="0"/>
              <a:t>зимней </a:t>
            </a:r>
            <a:r>
              <a:rPr lang="ru-RU" smtClean="0"/>
              <a:t>войны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ЛебедеваЮстина</a:t>
            </a:r>
            <a:r>
              <a:rPr lang="ru-RU" dirty="0" smtClean="0"/>
              <a:t>, 3 «Б» класс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242048" cy="2108828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</a:rPr>
              <a:t>Военная история. Войны СССР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Советско-финская война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1939-1940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финская война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278605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C:\Users\Админ\Desktop\MLSS_ru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928802"/>
            <a:ext cx="3971924" cy="3577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5897880" cy="271442"/>
          </a:xfrm>
        </p:spPr>
        <p:txBody>
          <a:bodyPr>
            <a:normAutofit fontScale="90000"/>
          </a:bodyPr>
          <a:lstStyle/>
          <a:p>
            <a:pPr lvl="0"/>
            <a:r>
              <a:rPr lang="ru-RU" i="1" cap="none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ЛЕДОВЫЙ АД ЗИМНЕЙ ВОЙНЫ</a:t>
            </a:r>
            <a:r>
              <a:rPr lang="ru-RU" sz="1800" cap="none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4043362" cy="57864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200" dirty="0" smtClean="0"/>
              <a:t>Поначалу русский солдат ничего не имел против холода. Он полз в атаку на животе, и его боевой дух поддерживала мысль о скорой победе. У него было мощное новое оружие, частенько прямо с завода, а летняя форма доставляла лишь легкие неудобства. Но все изменилось, когда температура упала сначала до 10, а потом до 20, 30, 40 градусов ниже нуля; вот тогда-то и начался настоящий ад, ад Зимней войны.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В такие морозы оружие солдата Красной армии замерзало, замерзали продукты питания, мерзли руки и ноги. Если он слишком обильно смазывал оружие, оно становилось бесполезным. Стоило ему прикоснуться к стволу винтовки голыми руками, а потом убрать руки, на металле оставались следы его крови. Водители танков и автомашин заметили, что, если не прогревать двигатели в течение 15 минут каждые два часа, аккумуляторы выходят из строя. Войскам требовалось больше, чем обычно, продуктов питания; чтобы выжить и сражаться, солдатам был нужен обильный и сытный рацион, а не черствый хлеб и чай без сахара.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В лютые морозы человеческая кровь остывала, и ее плазма переставала выполнять свои функции. Да, холод способствовал остановке крови у раненых, но если человек долго оставался на морозе без перевязки, то его истерзанная и окровавленная плоть вскоре начинала темнеть, из нее сочилась зеленоватая жидкость, свидетельствующая о начинающейся гангрене. Финские санитары, отправляясь на помощь раненым, набивали рот ампулами морфия, чтобы он оттаивал. У русских, похоже, ничего подобного не делалось, так как военных медиков у них было мало, а частенько они вообще отсутствовали. Большинство раненых солдат Красной армии замерзали, напоминая собой статуи, сохранившие позы, в которых их настигла смерть.</a:t>
            </a:r>
          </a:p>
          <a:p>
            <a:pPr algn="just"/>
            <a:endParaRPr lang="ru-RU" sz="1050" dirty="0"/>
          </a:p>
        </p:txBody>
      </p:sp>
      <p:pic>
        <p:nvPicPr>
          <p:cNvPr id="5" name="Содержимое 4" descr="C:\Users\Админ\Desktop\131164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3000396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Админ\Desktop\0_26def_60710f3d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028950" cy="1939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143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57554" y="785794"/>
            <a:ext cx="4329114" cy="59293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dirty="0" smtClean="0"/>
              <a:t>Финнам также приходилось жить в эти морозы, и им было отнюдь не легко, особенно когда, вместо того чтобы греться вокруг костра в лагере, они совершали ночью многокилометровые круговые марши. Но мало кто из них жаловался на погоду; они привыкли к ней, и более того, подчас мороз спасал им жизнь.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Финнам была привычна такая погода, и, что более важно, они были соответствующим образом одеты. Одежду они носили «слоями»: теплое белье, свитер, брюки и теплая куртка, а поверх всего этого маскировка из белых простыней. Британский военный наблюдатель сэр </a:t>
            </a:r>
            <a:r>
              <a:rPr lang="ru-RU" sz="1200" dirty="0" err="1" smtClean="0"/>
              <a:t>Уолтер</a:t>
            </a:r>
            <a:r>
              <a:rPr lang="ru-RU" sz="1200" dirty="0" smtClean="0"/>
              <a:t> </a:t>
            </a:r>
            <a:r>
              <a:rPr lang="ru-RU" sz="1200" dirty="0" err="1" smtClean="0"/>
              <a:t>Ситрин</a:t>
            </a:r>
            <a:r>
              <a:rPr lang="ru-RU" sz="1200" dirty="0" smtClean="0"/>
              <a:t> описывал накидки и капюшоны лыжных патрулей «очень похожими на форму американского ку-клукс-клана».</a:t>
            </a:r>
          </a:p>
          <a:p>
            <a:pPr algn="just"/>
            <a:endParaRPr lang="ru-RU" dirty="0" smtClean="0"/>
          </a:p>
          <a:p>
            <a:pPr algn="just"/>
            <a:r>
              <a:rPr lang="ru-RU" sz="1200" dirty="0" smtClean="0"/>
              <a:t>Любой из предметов одежды можно было в случае необходимости легко снять. В экипировке финнов имелось множество самых разнообразных вязаных вещей с «домашнего фронта»; вещи эти были с любовью связаны пожилыми дамами, домохозяйками, молодыми девушками — всеми, кто умел держать в руках спицы. Вязались нагрудники, подшлемники, шарфы, перчатки и носки, подчас не очень элегантные, зато очень теплые и удобные. Эти подарки заслужили огромную благодарность солдат. Один из них писал незнакомке, приславшей ему посылку: «Спасибо вам за лыжный костюм, и пусть я не знаю, как вы выглядите, может быть, договоримся об условном знаке, который я подам вам во время парада победы в Хельсинки. Тогда вы лично сможете убедиться, как я благодарен вам за подарок. Он лучший во всей Карелии, и мне не стыдно отправляться в нем на патрулирование. Что касается наколенников, то я могу стоять на колене и стрелять часами, не ощущая холода».</a:t>
            </a:r>
          </a:p>
          <a:p>
            <a:endParaRPr lang="ru-RU" sz="1200" dirty="0"/>
          </a:p>
        </p:txBody>
      </p:sp>
      <p:pic>
        <p:nvPicPr>
          <p:cNvPr id="5" name="Содержимое 4" descr="C:\Users\Админ\Desktop\1339_577993552_bi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rk02c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1785950" cy="308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5897880" cy="2714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7615262" cy="3500462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/>
              <a:t>В отличие от финнов, имевших теплые блиндажи и палатки, единственными убежищами для русских являлись выкопанные в снегу ямы, где они разводили костры, чтобы не замерзнуть насмерть. Еще они имели обыкновение тесниться большими группами вокруг костров на привалах, что делало их легкой добычей финских снайперов.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Хотя финнам раньше не приходилось вести войну зимой, их тела настолько быстро адаптировались к холодам, что, заходя в теплую палатку или блиндаж, они часто жаловались на духоту. Они приспособились сохранять свое оружие в рабочем состоянии, смазывая его смесью бензина и оружейного масла, тем самым не давая ему замерзнуть. В отсутствие антифриза они использовали спирт и глицерин для системы охлаждения своих пулеметов.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И вот в таких условиях «передвижной зоопарк» — так финны прозвали атакующих их солдат противника — сражался, страдал и погибал. Ко времени, когда им пришлось столкнуться с главной линией обороны финнов, их мечта пройти без всяких помех маршем до </a:t>
            </a:r>
            <a:r>
              <a:rPr lang="ru-RU" sz="1200" dirty="0" err="1" smtClean="0"/>
              <a:t>Виипури</a:t>
            </a:r>
            <a:r>
              <a:rPr lang="ru-RU" sz="1200" dirty="0" smtClean="0"/>
              <a:t> и Хельсинки растаяла как дым. Вместо счастливых лиц людей, вышедших встречать своих освободителей, они обнаружили на месте деревень лишь пылающие руины, непроходимые леса, убийственный огонь финнов и отчаяние в собственных рядах. Противник был повсюду; если не на лыжах, то за стволом ели, скрытый ветками, он преподносил им очередной сюрприз, поливая огнем из автомата.</a:t>
            </a:r>
          </a:p>
          <a:p>
            <a:endParaRPr lang="ru-RU" dirty="0"/>
          </a:p>
        </p:txBody>
      </p:sp>
      <p:pic>
        <p:nvPicPr>
          <p:cNvPr id="5" name="Содержимое 4" descr="C:\Users\Админ\Desktop\x_6dc8006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2643206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Админ\Desktop\Winter_wa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000504"/>
            <a:ext cx="3955088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285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14678" y="642918"/>
            <a:ext cx="4643470" cy="2500330"/>
          </a:xfrm>
        </p:spPr>
        <p:txBody>
          <a:bodyPr>
            <a:normAutofit/>
          </a:bodyPr>
          <a:lstStyle/>
          <a:p>
            <a:r>
              <a:rPr lang="ru-RU" sz="1100" dirty="0" smtClean="0"/>
              <a:t> Для опытных солдат Красной армии продолжительные бои в лютые морозы при скудном рационе литания и отсутствии возможности соблюдать элементарную гигиену стали борьбой за выживание. Для простых же призывников, практически незнакомых с оружием и воинской дисциплиной, это стало катастрофой. Они сражались лишь потому, что не могли отступить; большинство из них понятия не имели, почему они оказались в Финляндии. Им говорили, что, если они попадут в плен, их расстреляют. Если они повернут назад, то политруки будут стрелять в них. Дезертировать было практически невозможно, ибо, даже если бы им удалось ускользнуть от политруков, они бы заблудились и замерзли насмерть. Стоило им пожаловаться на плохое питание, отсутствие смазочных материалов, на вшей, раны или обморожения, политруки брали на заметку их «предательские» разговоры.</a:t>
            </a:r>
          </a:p>
          <a:p>
            <a:endParaRPr lang="ru-RU" sz="11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pic>
        <p:nvPicPr>
          <p:cNvPr id="5" name="Рисунок 4" descr="C:\Users\Админ\Desktop\1341_679297122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857488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C:\Users\Админ\Desktop\winwar-16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143248"/>
            <a:ext cx="478634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3357562"/>
            <a:ext cx="2571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Иногда у солдат была возможность писать домой, они выводили свои каракули на вырванных из блокнотов листах и запечатывали письма кусками размоченного хлеба. Тысячи таких писем были найдены на телах убитых и замерзших русских. «Интересно, много ли по эту сторону фронта найдется людей, верящих, что финны напали на русских? — писал один солдат. — Зачем нас повели воевать с этой страной?»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9322" y="500042"/>
            <a:ext cx="3043012" cy="2752724"/>
          </a:xfrm>
        </p:spPr>
        <p:txBody>
          <a:bodyPr/>
          <a:lstStyle/>
          <a:p>
            <a:pPr algn="l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дмин\Desktop\1351_1530918725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542928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921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Ледовый ад зимней войны </vt:lpstr>
      <vt:lpstr>Военная история. Войны СССР Советско-финская война 1939-1940   </vt:lpstr>
      <vt:lpstr>ЛЕДОВЫЙ АД ЗИМНЕЙ ВОЙНЫ </vt:lpstr>
      <vt:lpstr>Слайд 4</vt:lpstr>
      <vt:lpstr>Слайд 5</vt:lpstr>
      <vt:lpstr>Слайд 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Ледовый ад зимней войны.</dc:title>
  <dc:creator>Админ</dc:creator>
  <cp:lastModifiedBy>Мама</cp:lastModifiedBy>
  <cp:revision>7</cp:revision>
  <dcterms:created xsi:type="dcterms:W3CDTF">2011-03-02T17:12:39Z</dcterms:created>
  <dcterms:modified xsi:type="dcterms:W3CDTF">2013-02-09T20:28:18Z</dcterms:modified>
</cp:coreProperties>
</file>