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CA738E-0FC3-426D-B31B-3D0C17E79DF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004C7-7D8B-457B-84E3-818BBC38FD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ВЕЛИКИЙ ПОЛКОВОДЕЦ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СУВОРОВ</a:t>
            </a:r>
          </a:p>
          <a:p>
            <a:r>
              <a:rPr lang="ru-RU" dirty="0" smtClean="0"/>
              <a:t>АЛЕКСАНДР ВАСИЛЬЕВИЧ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8860" y="5929330"/>
            <a:ext cx="6560234" cy="1538286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Бахтина Виктория    3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 «А»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4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67" y="1250159"/>
            <a:ext cx="7359770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Мемориальный музей 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6048393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Суворовская площадь</a:t>
            </a:r>
            <a:br>
              <a:rPr lang="ru-RU" sz="3600" dirty="0" smtClean="0"/>
            </a:br>
            <a:r>
              <a:rPr lang="ru-RU" sz="3600" dirty="0" smtClean="0"/>
              <a:t>и памятник А. В. Суворову в г. Москве</a:t>
            </a:r>
            <a:endParaRPr lang="ru-RU" sz="3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3342" y="1714488"/>
            <a:ext cx="3362906" cy="4536295"/>
          </a:xfrm>
          <a:prstGeom prst="rect">
            <a:avLst/>
          </a:prstGeo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714488"/>
            <a:ext cx="3019463" cy="4525962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advTm="7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Памятник А. В. Суворову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45093" y="1785926"/>
            <a:ext cx="3301414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А. В. Суворову</a:t>
            </a:r>
            <a:br>
              <a:rPr lang="ru-RU" dirty="0" smtClean="0"/>
            </a:br>
            <a:r>
              <a:rPr lang="ru-RU" dirty="0" smtClean="0"/>
              <a:t>г. Тирасполь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785926"/>
            <a:ext cx="6048393" cy="4536294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Памятник А. В. Суворову</a:t>
            </a:r>
            <a:br>
              <a:rPr lang="ru-RU" dirty="0" smtClean="0"/>
            </a:br>
            <a:r>
              <a:rPr lang="ru-RU" dirty="0" smtClean="0"/>
              <a:t>г. Новочеркасск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4690" y="1785926"/>
            <a:ext cx="3402221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Орден Суворова </a:t>
            </a:r>
            <a:r>
              <a:rPr lang="en-US" dirty="0" smtClean="0"/>
              <a:t>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773" y="1785926"/>
            <a:ext cx="4678054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7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Орден Суворова </a:t>
            </a:r>
            <a:r>
              <a:rPr lang="en-US" dirty="0" smtClean="0"/>
              <a:t>II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580" y="1785926"/>
            <a:ext cx="4554440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Орден Суворова </a:t>
            </a:r>
            <a:r>
              <a:rPr lang="en-US" dirty="0" smtClean="0"/>
              <a:t>III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652" y="1785926"/>
            <a:ext cx="4536295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Курсанты Суворовского училища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286544" cy="4714908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Суворов Александр Васильевич</a:t>
            </a:r>
            <a:br>
              <a:rPr lang="ru-RU" dirty="0" smtClean="0"/>
            </a:br>
            <a:r>
              <a:rPr lang="ru-RU" dirty="0" smtClean="0"/>
              <a:t>(1729-1800)</a:t>
            </a:r>
            <a:endParaRPr lang="ru-RU" dirty="0"/>
          </a:p>
        </p:txBody>
      </p:sp>
      <p:pic>
        <p:nvPicPr>
          <p:cNvPr id="4" name="Содержимое 3" descr="1 суворов сто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200" y="1858169"/>
            <a:ext cx="3149600" cy="4102100"/>
          </a:xfrm>
        </p:spPr>
      </p:pic>
    </p:spTree>
  </p:cSld>
  <p:clrMapOvr>
    <a:masterClrMapping/>
  </p:clrMapOvr>
  <p:transition advTm="48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Знак Суворовского училища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68878" y="1714488"/>
            <a:ext cx="4149119" cy="4714908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000" b="1" i="1" dirty="0" smtClean="0"/>
              <a:t>“Горжусь, что я русский!.. Потомство мое прошу брать мой пример... до издыхания быть верным Отечеству”.</a:t>
            </a:r>
            <a:endParaRPr lang="ru-RU" sz="4000" i="1" dirty="0" smtClean="0"/>
          </a:p>
          <a:p>
            <a:endParaRPr lang="ru-RU" dirty="0" smtClean="0"/>
          </a:p>
          <a:p>
            <a:pPr lvl="4" algn="r">
              <a:buNone/>
            </a:pPr>
            <a:r>
              <a:rPr lang="ru-RU" sz="3600" dirty="0" smtClean="0"/>
              <a:t>А.В. Суворов</a:t>
            </a:r>
            <a:endParaRPr lang="ru-RU" sz="3600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642910" y="1714488"/>
            <a:ext cx="7782182" cy="3429024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50159"/>
            <a:ext cx="7435781" cy="4536295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00108"/>
            <a:ext cx="5500726" cy="5403492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34046"/>
            <a:ext cx="7435781" cy="4368521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000108"/>
            <a:ext cx="4513651" cy="5263569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8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298403" cy="4852596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000108"/>
            <a:ext cx="4039079" cy="5437772"/>
          </a:xfrm>
          <a:noFill/>
          <a:ln>
            <a:noFill/>
          </a:ln>
          <a:effectLst>
            <a:outerShdw blurRad="215900" dist="266700" dir="2820000" sx="99000" sy="99000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141</TotalTime>
  <Words>111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Литейная</vt:lpstr>
      <vt:lpstr>Поток</vt:lpstr>
      <vt:lpstr>ВЕЛИКИЙ ПОЛКОВОДЕЦ</vt:lpstr>
      <vt:lpstr>Суворов Александр Васильевич (1729-1800)</vt:lpstr>
      <vt:lpstr> </vt:lpstr>
      <vt:lpstr> </vt:lpstr>
      <vt:lpstr> </vt:lpstr>
      <vt:lpstr> </vt:lpstr>
      <vt:lpstr> </vt:lpstr>
      <vt:lpstr> </vt:lpstr>
      <vt:lpstr> </vt:lpstr>
      <vt:lpstr> </vt:lpstr>
      <vt:lpstr> Мемориальный музей  г. Санкт-Петербург</vt:lpstr>
      <vt:lpstr> Суворовская площадь и памятник А. В. Суворову в г. Москве</vt:lpstr>
      <vt:lpstr> Памятник А. В. Суворову г. Санкт-Петербург</vt:lpstr>
      <vt:lpstr>Памятник А. В. Суворову г. Тирасполь</vt:lpstr>
      <vt:lpstr> Памятник А. В. Суворову г. Новочеркасск</vt:lpstr>
      <vt:lpstr> Орден Суворова I степени</vt:lpstr>
      <vt:lpstr> Орден Суворова II степени</vt:lpstr>
      <vt:lpstr> Орден Суворова III степени</vt:lpstr>
      <vt:lpstr>Курсанты Суворовского училища</vt:lpstr>
      <vt:lpstr>Знак Суворовского училища</vt:lpstr>
      <vt:lpstr>Слайд 21</vt:lpstr>
    </vt:vector>
  </TitlesOfParts>
  <Company>main Haus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ПОЛКОВОДЦЫ</dc:title>
  <dc:creator>Dmitry Alexandrovich</dc:creator>
  <cp:lastModifiedBy>Мама</cp:lastModifiedBy>
  <cp:revision>27</cp:revision>
  <dcterms:created xsi:type="dcterms:W3CDTF">2011-02-15T16:52:13Z</dcterms:created>
  <dcterms:modified xsi:type="dcterms:W3CDTF">2013-02-09T20:30:20Z</dcterms:modified>
</cp:coreProperties>
</file>