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33CB-FA58-44A1-9797-8087DEADAD1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D07587-4285-4250-B933-8FEBC684C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33CB-FA58-44A1-9797-8087DEADAD1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7587-4285-4250-B933-8FEBC684C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33CB-FA58-44A1-9797-8087DEADAD1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7587-4285-4250-B933-8FEBC684C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33CB-FA58-44A1-9797-8087DEADAD1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9D07587-4285-4250-B933-8FEBC684C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33CB-FA58-44A1-9797-8087DEADAD1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7587-4285-4250-B933-8FEBC684C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33CB-FA58-44A1-9797-8087DEADAD1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7587-4285-4250-B933-8FEBC684C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33CB-FA58-44A1-9797-8087DEADAD1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9D07587-4285-4250-B933-8FEBC684C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33CB-FA58-44A1-9797-8087DEADAD1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7587-4285-4250-B933-8FEBC684C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33CB-FA58-44A1-9797-8087DEADAD1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7587-4285-4250-B933-8FEBC684C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33CB-FA58-44A1-9797-8087DEADAD1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7587-4285-4250-B933-8FEBC684C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33CB-FA58-44A1-9797-8087DEADAD1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07587-4285-4250-B933-8FEBC684C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9B33CB-FA58-44A1-9797-8087DEADAD12}" type="datetimeFigureOut">
              <a:rPr lang="ru-RU" smtClean="0"/>
              <a:pPr/>
              <a:t>11.10.2011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9D07587-4285-4250-B933-8FEBC684C2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&#1072;&#1075;&#1077;&#1085;&#1090;\wander_91@mail.ru\&#1052;&#1077;&#1076;&#1083;&#1077;&#1085;&#1085;&#1072;&#1103;%20&#1084;&#1091;&#1079;&#1099;&#1082;&#1072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осень\7eee5f059fee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4545" b="4545"/>
          <a:stretch>
            <a:fillRect/>
          </a:stretch>
        </p:blipFill>
        <p:spPr bwMode="auto">
          <a:xfrm>
            <a:off x="3286116" y="616634"/>
            <a:ext cx="5248284" cy="3816934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81000" y="4786322"/>
            <a:ext cx="8262966" cy="785818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r"/>
            <a:r>
              <a:rPr lang="ru-RU" sz="6000" i="1" dirty="0" smtClean="0">
                <a:solidFill>
                  <a:schemeClr val="accent3">
                    <a:lumMod val="50000"/>
                  </a:schemeClr>
                </a:solidFill>
              </a:rPr>
              <a:t>Осень  </a:t>
            </a:r>
            <a:r>
              <a:rPr lang="ru-RU" sz="6000" i="1" dirty="0" smtClean="0"/>
              <a:t>   </a:t>
            </a:r>
            <a:r>
              <a:rPr lang="ru-RU" i="1" dirty="0" smtClean="0"/>
              <a:t>                                  </a:t>
            </a:r>
            <a:r>
              <a:rPr lang="ru-RU" sz="3600" i="1" dirty="0" smtClean="0">
                <a:solidFill>
                  <a:srgbClr val="C00000"/>
                </a:solidFill>
              </a:rPr>
              <a:t>свет души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62966" cy="967616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4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«б» класс</a:t>
            </a: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Классный руководитель: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</a:rPr>
              <a:t>И.Н.Посягина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Медленная музы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осень\16937910_200341069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285689" cy="5929355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осень\37_17.09.09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571744"/>
            <a:ext cx="3675088" cy="3675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Documents and Settings\Admin\Рабочий стол\осень\DSC02727.AR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928670"/>
            <a:ext cx="314327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0000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осень\112053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56250"/>
            <a:ext cx="7500990" cy="5988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Admin\Рабочий стол\осень\autum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83687"/>
            <a:ext cx="6500858" cy="587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осень\DSC02590.AR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242889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Admin\Рабочий стол\осень\DSC_21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857628"/>
            <a:ext cx="242889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Documents and Settings\Admin\Рабочий стол\осень\IMG_48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000504"/>
            <a:ext cx="228601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Documents and Settings\Admin\Рабочий стол\осень\P326016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928670"/>
            <a:ext cx="2381256" cy="2381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Documents and Settings\Admin\Рабочий стол\осень\P62301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1928802"/>
            <a:ext cx="3500462" cy="321471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осень\PB0117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857628"/>
            <a:ext cx="2452694" cy="2452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Admin\Рабочий стол\осень\����� IMG_63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714356"/>
            <a:ext cx="250033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Documents and Settings\Admin\Рабочий стол\осень\������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714356"/>
            <a:ext cx="2643206" cy="2643206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Documents and Settings\Admin\Рабочий стол\осень\��������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929066"/>
            <a:ext cx="2500330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C:\Documents and Settings\Admin\Рабочий стол\осень\IMG_968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1928802"/>
            <a:ext cx="314327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осень\sh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73" y="571480"/>
            <a:ext cx="7524803" cy="5643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осень\1219856790_autumn.w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3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осень\ОСЕНЬ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осень\zolotaya_osen_derevya_listya_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0501"/>
            <a:ext cx="5688833" cy="427294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3075" name="Picture 3" descr="C:\Documents and Settings\Admin\Рабочий стол\осень\Осен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8"/>
            <a:ext cx="3768738" cy="28234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\Рабочий стол\осень\Widescreen_Autumn_005197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381000"/>
            <a:ext cx="12192000" cy="762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Documents and Settings\Admin\Рабочий стол\осень\32667600_32645767_0_48bd_dcc540b9_1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285859"/>
            <a:ext cx="6572296" cy="5286413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Documents and Settings\Admin\Рабочий стол\осень\1 0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2976578" cy="2976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Documents and Settings\Admin\Рабочий стол\осень\cfb98863c4510aa52458c6e1f61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714356"/>
            <a:ext cx="5238750" cy="4143404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146" name="Picture 2" descr="C:\Documents and Settings\Admin\Рабочий стол\осень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643314"/>
            <a:ext cx="2214578" cy="2044226"/>
          </a:xfrm>
          <a:prstGeom prst="roundRect">
            <a:avLst/>
          </a:prstGeom>
          <a:effectLst>
            <a:outerShdw blurRad="50800" dist="43000" dir="5400000" rotWithShape="0">
              <a:srgbClr val="000000">
                <a:alpha val="40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/>
            <a:contourClr>
              <a:schemeClr val="accent4">
                <a:tint val="100000"/>
                <a:shade val="100000"/>
                <a:hueMod val="100000"/>
                <a:satMod val="100000"/>
              </a:schemeClr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pic>
        <p:nvPicPr>
          <p:cNvPr id="6147" name="Picture 3" descr="C:\Documents and Settings\Admin\Рабочий стол\осень\����-01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572008"/>
            <a:ext cx="2309818" cy="2000264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6148" name="Picture 4" descr="C:\Documents and Settings\Admin\Рабочий стол\осень\����������� 212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876"/>
            <a:ext cx="2381256" cy="1925210"/>
          </a:xfrm>
          <a:prstGeom prst="roundRect">
            <a:avLst/>
          </a:prstGeom>
          <a:ln>
            <a:solidFill>
              <a:srgbClr val="FFC000"/>
            </a:solidFill>
          </a:ln>
          <a:effectLst>
            <a:outerShdw blurRad="50800" dist="25400" dir="5400000" rotWithShape="0">
              <a:srgbClr val="000000">
                <a:alpha val="50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осень\16195641_MF01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43998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осень\untitled__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0304"/>
            <a:ext cx="7429552" cy="6280530"/>
          </a:xfrm>
          <a:prstGeom prst="round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Documents and Settings\Admin\Рабочий стол\осень\����-01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2857520" cy="2857520"/>
          </a:xfrm>
          <a:prstGeom prst="round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222" name="Picture 6" descr="C:\Documents and Settings\Admin\Рабочий стол\осень\������� ������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8604"/>
            <a:ext cx="2857520" cy="285752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223" name="Picture 7" descr="C:\Documents and Settings\Admin\Рабочий стол\осень\DSCN21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500306"/>
            <a:ext cx="2278080" cy="227808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224" name="Picture 8" descr="C:\Documents and Settings\Admin\Рабочий стол\осень\DSCN78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714752"/>
            <a:ext cx="2714644" cy="2714644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225" name="Picture 9" descr="C:\Documents and Settings\Admin\Рабочий стол\осень\IMG_11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714752"/>
            <a:ext cx="2857520" cy="285752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Click="0" advTm="10000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403</TotalTime>
  <Words>12</Words>
  <Application>Microsoft Office PowerPoint</Application>
  <PresentationFormat>Экран (4:3)</PresentationFormat>
  <Paragraphs>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Осень                                       свет души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XP GAME 2009</cp:lastModifiedBy>
  <cp:revision>38</cp:revision>
  <dcterms:created xsi:type="dcterms:W3CDTF">2009-10-24T09:21:24Z</dcterms:created>
  <dcterms:modified xsi:type="dcterms:W3CDTF">2011-10-11T18:36:06Z</dcterms:modified>
</cp:coreProperties>
</file>