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C49A9-0182-4089-A5D9-653D8F372E6E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7CBEC-802E-4E12-B3F4-70BCBD2E6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7CBEC-802E-4E12-B3F4-70BCBD2E60E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157607-3117-4BFB-A8BC-9D032C17EA7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481FE0-3E55-42DD-9A10-B4D0DFB1DE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800" dirty="0" smtClean="0"/>
              <a:t>Рекомендации для учителей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сотрудничества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Просвещение по вопросам психологии и педагогики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Формирование у родителей понимания принадлежности к школьному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воспитательному пространству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Диагностика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Коррекционная работа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Примерные темы для совместного обсуждения и просвещения родителей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dirty="0"/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Физиологические особенности младших школьников.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Психология младшего школьника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Особенности адаптации ребенка к школе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Значение режима дня в жизни школьника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Игра и игрушка в жизни младшего школьника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Как бороться с ленью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Книга в жизни семьи и ребенка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Компьютер – друг или враг моему ребенку?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Здоровье ребенка – основа успешности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Взаимоотношения детей с друзьями и приятелями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ребенок одинок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Страхи ребенка. Что за этим стоит?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ребенок успевает слабо…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15370" cy="11430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Примерная тематика встреч с родителями в  рамках формирования культуры принадлежности  образовательному пространству школы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Праздник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рождения класса;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Встреча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администрацией учебного заведения и социально – психологической службой;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руглый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стол «Путешествие по школьному учебнику»;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проведение родительских уроков;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День открытых дверей в классе» - демонстрация достижений учащихся, родителей и педагога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 родителей со школьной книгой рекордов и достижений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Общешкольная родительская конференция «Есть проблема – есть решение»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Предварительная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Оперативная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Итоговая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Коррекционная работа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родителям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педагогической помощи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мероприятий по профилактике вредных привычек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одаренными детьми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 с проблемными семьями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взаимодействия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Групповые                                     Индивидуальные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Родительское собрание                              - Консультация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Конференция                                               - Беседа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Вечер вопросов и ответов                          - Посещения на дому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Собрание – консультация                           - Телефон доверия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Собрание – диалог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Собрание – круглый стол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Собрание – рецептов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Практические занятия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Собрание – диспут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Деловая игра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Педагогический ринг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188</TotalTime>
  <Words>266</Words>
  <Application>Microsoft Office PowerPoint</Application>
  <PresentationFormat>Экран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Формы работы с родителями</vt:lpstr>
      <vt:lpstr>           Основные направления сотрудничества </vt:lpstr>
      <vt:lpstr>   Примерные темы для совместного обсуждения и просвещения родителей</vt:lpstr>
      <vt:lpstr>Примерная тематика встреч с родителями в  рамках формирования культуры принадлежности  образовательному пространству школы. </vt:lpstr>
      <vt:lpstr>Диагностика</vt:lpstr>
      <vt:lpstr>Коррекционная работа</vt:lpstr>
      <vt:lpstr>Формы взаимодействия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с родителями</dc:title>
  <dc:creator>Людмила</dc:creator>
  <cp:lastModifiedBy>Людмила</cp:lastModifiedBy>
  <cp:revision>21</cp:revision>
  <dcterms:created xsi:type="dcterms:W3CDTF">2011-03-15T15:44:58Z</dcterms:created>
  <dcterms:modified xsi:type="dcterms:W3CDTF">2011-10-12T20:04:42Z</dcterms:modified>
</cp:coreProperties>
</file>