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71" r:id="rId13"/>
    <p:sldId id="267" r:id="rId14"/>
    <p:sldId id="272" r:id="rId15"/>
    <p:sldId id="268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99"/>
    <a:srgbClr val="CC9900"/>
    <a:srgbClr val="663300"/>
    <a:srgbClr val="CCFF66"/>
    <a:srgbClr val="000099"/>
    <a:srgbClr val="0033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3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8B7D5-9D68-455F-A78D-9805F9903C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011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6A2BA-0405-429C-8993-8D2C14F90FF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38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D0687-61B0-478B-AE02-CA7985B868E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340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0DCCB-F38A-4219-B799-011D163522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203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D6AD5-64DF-4481-A590-40DF7D7B7A5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897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D9430-F3C3-45DC-AE6D-86AB5852936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95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7F184-1FF9-40B0-B852-D3111829A4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278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0BC52-2EB4-4D41-90E5-8F579926A0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508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976B6-B258-4450-A55A-4031CB7A7D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93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A2CD6-4736-4EF9-B639-7D13EB73D9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76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210D2-C502-49E0-9426-956266423B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013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33">
                <a:gamma/>
                <a:shade val="46275"/>
                <a:invGamma/>
              </a:srgbClr>
            </a:gs>
            <a:gs pos="100000">
              <a:srgbClr val="33CC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FFE7289-C913-4870-B4A0-4EA1ABD802A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FFF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 i="1">
          <a:solidFill>
            <a:schemeClr val="folHlink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image" Target="../media/image18.wmf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1043608" y="3933056"/>
            <a:ext cx="6264175" cy="1872308"/>
          </a:xfrm>
          <a:prstGeom prst="foldedCorner">
            <a:avLst>
              <a:gd name="adj" fmla="val 12500"/>
            </a:avLst>
          </a:prstGeom>
          <a:solidFill>
            <a:srgbClr val="CCFF66"/>
          </a:solidFill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612775" y="1628775"/>
            <a:ext cx="7772400" cy="1470025"/>
          </a:xfrm>
        </p:spPr>
        <p:txBody>
          <a:bodyPr/>
          <a:lstStyle/>
          <a:p>
            <a:r>
              <a:rPr lang="ru-RU" b="0" dirty="0"/>
              <a:t>Мартынова Ирина Николаевна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3933825"/>
            <a:ext cx="6400800" cy="1752600"/>
          </a:xfrm>
        </p:spPr>
        <p:txBody>
          <a:bodyPr/>
          <a:lstStyle/>
          <a:p>
            <a:r>
              <a:rPr lang="ru-RU" b="0" i="0" dirty="0"/>
              <a:t>Учитель начальных классов</a:t>
            </a:r>
          </a:p>
          <a:p>
            <a:r>
              <a:rPr lang="ru-RU" b="0" i="0" dirty="0" smtClean="0"/>
              <a:t>МБОУ </a:t>
            </a:r>
            <a:r>
              <a:rPr lang="ru-RU" b="0" i="0" dirty="0"/>
              <a:t>СОШ № 20</a:t>
            </a:r>
          </a:p>
          <a:p>
            <a:r>
              <a:rPr lang="ru-RU" b="0" i="0" dirty="0" err="1"/>
              <a:t>г.Абакан</a:t>
            </a:r>
            <a:endParaRPr lang="ru-RU" b="0" i="0" dirty="0"/>
          </a:p>
        </p:txBody>
      </p:sp>
      <p:pic>
        <p:nvPicPr>
          <p:cNvPr id="2052" name="Picture 4" descr="Ира од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4813"/>
            <a:ext cx="2128168" cy="1984458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WordArt 7"/>
          <p:cNvSpPr>
            <a:spLocks noChangeArrowheads="1" noChangeShapeType="1" noTextEdit="1"/>
          </p:cNvSpPr>
          <p:nvPr/>
        </p:nvSpPr>
        <p:spPr bwMode="auto">
          <a:xfrm>
            <a:off x="323850" y="3500438"/>
            <a:ext cx="8351838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Улица Кривых зеркал</a:t>
            </a:r>
          </a:p>
        </p:txBody>
      </p:sp>
      <p:pic>
        <p:nvPicPr>
          <p:cNvPr id="21512" name="Picture 8" descr="MCj041088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j00903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652963"/>
            <a:ext cx="4608512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j00903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581525"/>
            <a:ext cx="4392613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539750" y="5949950"/>
            <a:ext cx="8135938" cy="431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200"/>
              <a:t>ПОСТУПКИ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835150" y="5157788"/>
            <a:ext cx="5689600" cy="7921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Приветливый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835150" y="4365625"/>
            <a:ext cx="2881313" cy="7921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Сочувствует 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1835150" y="3573463"/>
            <a:ext cx="2881313" cy="7921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Вежливый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1835150" y="2852738"/>
            <a:ext cx="5689600" cy="7207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Сопереживает</a:t>
            </a:r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1258888" y="1268413"/>
            <a:ext cx="6842125" cy="1584325"/>
          </a:xfrm>
          <a:prstGeom prst="flowChartExtra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ВОЛШЕБНИКИ ДОБРА</a:t>
            </a:r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4643438" y="0"/>
            <a:ext cx="914400" cy="836613"/>
          </a:xfrm>
          <a:prstGeom prst="flowChartPunchedTape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4643438" y="0"/>
            <a:ext cx="0" cy="1196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4" name="AutoShape 16"/>
          <p:cNvSpPr>
            <a:spLocks noChangeArrowheads="1"/>
          </p:cNvSpPr>
          <p:nvPr/>
        </p:nvSpPr>
        <p:spPr bwMode="auto">
          <a:xfrm>
            <a:off x="4859338" y="188913"/>
            <a:ext cx="433387" cy="503237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4716463" y="3573463"/>
            <a:ext cx="2808287" cy="792162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Понимает</a:t>
            </a:r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4716463" y="4365625"/>
            <a:ext cx="2808287" cy="7921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400"/>
              <a:t>Помогает</a:t>
            </a:r>
          </a:p>
        </p:txBody>
      </p:sp>
      <p:sp>
        <p:nvSpPr>
          <p:cNvPr id="27673" name="AutoShape 25"/>
          <p:cNvSpPr>
            <a:spLocks noChangeArrowheads="1"/>
          </p:cNvSpPr>
          <p:nvPr/>
        </p:nvSpPr>
        <p:spPr bwMode="auto">
          <a:xfrm>
            <a:off x="3924300" y="3644900"/>
            <a:ext cx="1584325" cy="1584325"/>
          </a:xfrm>
          <a:prstGeom prst="diamo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/>
              <a:t>Добрый</a:t>
            </a:r>
          </a:p>
          <a:p>
            <a:pPr algn="ctr"/>
            <a:r>
              <a:rPr lang="ru-RU" b="1"/>
              <a:t>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 animBg="1"/>
      <p:bldP spid="27656" grpId="0" animBg="1"/>
      <p:bldP spid="27657" grpId="0" animBg="1"/>
      <p:bldP spid="27658" grpId="0" animBg="1"/>
      <p:bldP spid="27670" grpId="0" animBg="1"/>
      <p:bldP spid="27671" grpId="0" animBg="1"/>
      <p:bldP spid="276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MCj041088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323850" y="3500438"/>
            <a:ext cx="8351838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Улица Кривых зеркал</a:t>
            </a:r>
          </a:p>
        </p:txBody>
      </p:sp>
      <p:pic>
        <p:nvPicPr>
          <p:cNvPr id="28678" name="Picture 6" descr="j00903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4581525"/>
            <a:ext cx="4392613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j00903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581525"/>
            <a:ext cx="47879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84" name="Picture 32" descr="TAF104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438" r="106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468313" y="404813"/>
            <a:ext cx="4392612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Сказочный парк</a:t>
            </a:r>
          </a:p>
        </p:txBody>
      </p:sp>
      <p:pic>
        <p:nvPicPr>
          <p:cNvPr id="23566" name="Picture 14" descr="MCj041088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630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5" name="Picture 29" descr="GCO026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432425"/>
            <a:ext cx="1016000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6" name="Picture 30" descr="GCO026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667375"/>
            <a:ext cx="849312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8" name="Picture 32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5364163"/>
            <a:ext cx="730250" cy="149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29" name="Picture 33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364163"/>
            <a:ext cx="730250" cy="149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31" name="Picture 35" descr="GCO026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5432425"/>
            <a:ext cx="1016000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32" name="Picture 36" descr="GCO026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667375"/>
            <a:ext cx="849313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33" name="Picture 37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5364163"/>
            <a:ext cx="730250" cy="149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34" name="Picture 38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5364163"/>
            <a:ext cx="730250" cy="149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37" name="Picture 41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364163"/>
            <a:ext cx="730250" cy="149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47" name="AutoShape 51"/>
          <p:cNvSpPr>
            <a:spLocks noChangeArrowheads="1"/>
          </p:cNvSpPr>
          <p:nvPr/>
        </p:nvSpPr>
        <p:spPr bwMode="auto">
          <a:xfrm>
            <a:off x="7308850" y="260350"/>
            <a:ext cx="1619250" cy="11969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9752" name="AutoShape 56"/>
          <p:cNvSpPr>
            <a:spLocks noChangeArrowheads="1"/>
          </p:cNvSpPr>
          <p:nvPr/>
        </p:nvSpPr>
        <p:spPr bwMode="auto">
          <a:xfrm>
            <a:off x="611188" y="260350"/>
            <a:ext cx="1728787" cy="792163"/>
          </a:xfrm>
          <a:prstGeom prst="cloudCallout">
            <a:avLst>
              <a:gd name="adj1" fmla="val -13269"/>
              <a:gd name="adj2" fmla="val 40782"/>
            </a:avLst>
          </a:prstGeom>
          <a:solidFill>
            <a:srgbClr val="00CCFF"/>
          </a:solidFill>
          <a:ln w="9525">
            <a:solidFill>
              <a:srgbClr val="00CC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53" name="AutoShape 57"/>
          <p:cNvSpPr>
            <a:spLocks noChangeArrowheads="1"/>
          </p:cNvSpPr>
          <p:nvPr/>
        </p:nvSpPr>
        <p:spPr bwMode="auto">
          <a:xfrm>
            <a:off x="4859338" y="260350"/>
            <a:ext cx="1728787" cy="792163"/>
          </a:xfrm>
          <a:prstGeom prst="cloudCallout">
            <a:avLst>
              <a:gd name="adj1" fmla="val -13269"/>
              <a:gd name="adj2" fmla="val 40782"/>
            </a:avLst>
          </a:prstGeom>
          <a:solidFill>
            <a:srgbClr val="00CCFF"/>
          </a:solidFill>
          <a:ln w="9525">
            <a:solidFill>
              <a:srgbClr val="00CC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29754" name="AutoShape 58"/>
          <p:cNvSpPr>
            <a:spLocks noChangeArrowheads="1"/>
          </p:cNvSpPr>
          <p:nvPr/>
        </p:nvSpPr>
        <p:spPr bwMode="auto">
          <a:xfrm>
            <a:off x="2843213" y="260350"/>
            <a:ext cx="1728787" cy="792163"/>
          </a:xfrm>
          <a:prstGeom prst="cloudCallout">
            <a:avLst>
              <a:gd name="adj1" fmla="val -13269"/>
              <a:gd name="adj2" fmla="val 40782"/>
            </a:avLst>
          </a:prstGeom>
          <a:solidFill>
            <a:srgbClr val="00CCFF"/>
          </a:solidFill>
          <a:ln w="9525">
            <a:solidFill>
              <a:srgbClr val="00CCFF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29755" name="Picture 5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196975"/>
            <a:ext cx="1296987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56" name="Picture 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196975"/>
            <a:ext cx="1296988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57" name="Picture 61" descr="GCO026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789363"/>
            <a:ext cx="1016000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58" name="Picture 62" descr="GCO026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4024313"/>
            <a:ext cx="849312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59" name="Picture 63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3721100"/>
            <a:ext cx="730250" cy="149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60" name="Picture 64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3721100"/>
            <a:ext cx="730250" cy="149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61" name="Picture 65" descr="GCO026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789363"/>
            <a:ext cx="1016000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62" name="Picture 66" descr="GCO026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024313"/>
            <a:ext cx="849313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63" name="Picture 67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3" y="3721100"/>
            <a:ext cx="730250" cy="149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64" name="Picture 68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788" y="3721100"/>
            <a:ext cx="730250" cy="149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65" name="Picture 69" descr="GCO032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575" y="3721100"/>
            <a:ext cx="730250" cy="149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75" name="Group 79"/>
          <p:cNvGrpSpPr>
            <a:grpSpLocks/>
          </p:cNvGrpSpPr>
          <p:nvPr/>
        </p:nvGrpSpPr>
        <p:grpSpPr bwMode="auto">
          <a:xfrm>
            <a:off x="323850" y="2352675"/>
            <a:ext cx="8507413" cy="1493838"/>
            <a:chOff x="204" y="1482"/>
            <a:chExt cx="5359" cy="941"/>
          </a:xfrm>
        </p:grpSpPr>
        <p:pic>
          <p:nvPicPr>
            <p:cNvPr id="29766" name="Picture 70" descr="GCO026W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525"/>
              <a:ext cx="640" cy="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67" name="Picture 71" descr="GCO026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673"/>
              <a:ext cx="535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68" name="Picture 72" descr="GCO032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" y="1482"/>
              <a:ext cx="460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69" name="Picture 73" descr="GCO032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482"/>
              <a:ext cx="460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70" name="Picture 74" descr="GCO026W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1525"/>
              <a:ext cx="640" cy="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71" name="Picture 75" descr="GCO026W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" y="1673"/>
              <a:ext cx="535" cy="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72" name="Picture 76" descr="GCO032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4" y="1482"/>
              <a:ext cx="460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73" name="Picture 77" descr="GCO032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482"/>
              <a:ext cx="460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74" name="Picture 78" descr="GCO032W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3" y="1482"/>
              <a:ext cx="460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5435600" y="2492375"/>
          <a:ext cx="3144838" cy="401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Image" r:id="rId3" imgW="3144744" imgH="4016932" progId="Photoshop.Image.8">
                  <p:embed/>
                </p:oleObj>
              </mc:Choice>
              <mc:Fallback>
                <p:oleObj name="Image" r:id="rId3" imgW="3144744" imgH="4016932" progId="Photoshop.Image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2492375"/>
                        <a:ext cx="3144838" cy="401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6769100" cy="27368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FF3300"/>
              </a:extrusionClr>
            </a:sp3d>
          </a:bodyPr>
          <a:lstStyle/>
          <a:p>
            <a:pPr algn="ctr"/>
            <a:r>
              <a:rPr lang="ru-RU" sz="3600" i="1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Площадь Добра</a:t>
            </a: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7308850" y="260350"/>
            <a:ext cx="1619250" cy="11969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4585" name="Picture 9" descr="MCj0410889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836613"/>
            <a:ext cx="3417887" cy="344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MCj0410885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933825"/>
            <a:ext cx="3097213" cy="264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A01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645" y="404814"/>
            <a:ext cx="2017067" cy="152422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1330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33056"/>
            <a:ext cx="4103861" cy="205713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1619672" y="2651478"/>
            <a:ext cx="633571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Волшебники добра</a:t>
            </a:r>
          </a:p>
        </p:txBody>
      </p:sp>
    </p:spTree>
    <p:extLst>
      <p:ext uri="{BB962C8B-B14F-4D97-AF65-F5344CB8AC3E}">
        <p14:creationId xmlns:p14="http://schemas.microsoft.com/office/powerpoint/2010/main" val="281362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A01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645" y="404814"/>
            <a:ext cx="2017067" cy="1524225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1330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33056"/>
            <a:ext cx="4103861" cy="2057131"/>
          </a:xfrm>
          <a:prstGeom prst="rect">
            <a:avLst/>
          </a:prstGeom>
          <a:noFill/>
          <a:ln w="5715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1619672" y="2651478"/>
            <a:ext cx="633571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Волшебники добра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684213" y="2924175"/>
            <a:ext cx="8064500" cy="1944688"/>
          </a:xfrm>
          <a:prstGeom prst="foldedCorner">
            <a:avLst>
              <a:gd name="adj" fmla="val 12500"/>
            </a:avLst>
          </a:prstGeom>
          <a:solidFill>
            <a:srgbClr val="CCFF66"/>
          </a:solidFill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/>
          <a:lstStyle/>
          <a:p>
            <a:r>
              <a:rPr lang="ru-RU"/>
              <a:t>ШИФРОВКА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557338"/>
            <a:ext cx="7775575" cy="1150937"/>
          </a:xfrm>
        </p:spPr>
        <p:txBody>
          <a:bodyPr/>
          <a:lstStyle/>
          <a:p>
            <a:pPr>
              <a:buFontTx/>
              <a:buNone/>
            </a:pPr>
            <a:r>
              <a:rPr lang="ru-RU" sz="3600">
                <a:solidFill>
                  <a:srgbClr val="CCFF66"/>
                </a:solidFill>
                <a:sym typeface="Wingdings" pitchFamily="2" charset="2"/>
              </a:rPr>
              <a:t> - К   - С  </a:t>
            </a:r>
            <a:r>
              <a:rPr lang="ru-RU" sz="3600">
                <a:solidFill>
                  <a:srgbClr val="CCFF66"/>
                </a:solidFill>
                <a:sym typeface="Webdings" pitchFamily="18" charset="2"/>
              </a:rPr>
              <a:t> - Р  </a:t>
            </a:r>
            <a:r>
              <a:rPr lang="ru-RU" sz="3600">
                <a:solidFill>
                  <a:srgbClr val="CCFF66"/>
                </a:solidFill>
                <a:sym typeface="Wingdings" pitchFamily="2" charset="2"/>
              </a:rPr>
              <a:t> - А   - Б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827088" y="3500438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</a:t>
            </a:r>
            <a:r>
              <a:rPr lang="ru-RU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ebdings" pitchFamily="18" charset="2"/>
              </a:rPr>
              <a:t></a:t>
            </a:r>
            <a:r>
              <a:rPr lang="ru-RU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 - </a:t>
            </a:r>
            <a:r>
              <a:rPr lang="ru-RU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ebdings" pitchFamily="18" charset="2"/>
              </a:rPr>
              <a:t></a:t>
            </a:r>
            <a:r>
              <a:rPr lang="ru-RU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</a:t>
            </a:r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1692275" y="3644900"/>
            <a:ext cx="57610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Карабас-Барабас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5" grpId="1"/>
      <p:bldP spid="51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MCj040390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8" r="9953"/>
          <a:stretch>
            <a:fillRect/>
          </a:stretch>
        </p:blipFill>
        <p:spPr bwMode="auto">
          <a:xfrm>
            <a:off x="4822825" y="0"/>
            <a:ext cx="4321175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MCj041088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MCj0410517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441825"/>
            <a:ext cx="3168650" cy="241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MCj0410519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2875"/>
            <a:ext cx="264160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MCj0410519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952875"/>
            <a:ext cx="2641600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MCj0410885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6011863" y="1484313"/>
            <a:ext cx="2592387" cy="2873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Улица Добрых слов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33CC33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/>
              <a:t>                                     </a:t>
            </a:r>
            <a:r>
              <a:rPr lang="ru-RU" sz="2400"/>
              <a:t>Будьте добры </a:t>
            </a:r>
          </a:p>
          <a:p>
            <a:pPr>
              <a:buFontTx/>
              <a:buNone/>
            </a:pPr>
            <a:r>
              <a:rPr lang="ru-RU" sz="2800"/>
              <a:t>                                 </a:t>
            </a:r>
            <a:r>
              <a:rPr lang="ru-RU" sz="2400"/>
              <a:t>Будьте любезны</a:t>
            </a:r>
            <a:endParaRPr lang="ru-RU" sz="2800"/>
          </a:p>
          <a:p>
            <a:pPr>
              <a:buFontTx/>
              <a:buNone/>
            </a:pPr>
            <a:r>
              <a:rPr lang="ru-RU" sz="2800"/>
              <a:t>                             </a:t>
            </a:r>
            <a:r>
              <a:rPr lang="ru-RU" sz="2400"/>
              <a:t>Спасибо</a:t>
            </a:r>
          </a:p>
          <a:p>
            <a:pPr>
              <a:buFontTx/>
              <a:buNone/>
            </a:pPr>
            <a:r>
              <a:rPr lang="ru-RU" sz="2800"/>
              <a:t>                         </a:t>
            </a:r>
            <a:r>
              <a:rPr lang="ru-RU" sz="2400"/>
              <a:t>Благодарю</a:t>
            </a:r>
          </a:p>
          <a:p>
            <a:pPr>
              <a:buFontTx/>
              <a:buNone/>
            </a:pPr>
            <a:r>
              <a:rPr lang="ru-RU" sz="2800"/>
              <a:t>                   </a:t>
            </a:r>
            <a:r>
              <a:rPr lang="ru-RU" sz="2400"/>
              <a:t>До свидания</a:t>
            </a:r>
          </a:p>
          <a:p>
            <a:pPr>
              <a:buFontTx/>
              <a:buNone/>
            </a:pPr>
            <a:r>
              <a:rPr lang="ru-RU" sz="2400"/>
              <a:t>               Извините</a:t>
            </a:r>
          </a:p>
          <a:p>
            <a:pPr>
              <a:buFontTx/>
              <a:buNone/>
            </a:pPr>
            <a:r>
              <a:rPr lang="ru-RU" sz="2400"/>
              <a:t>          Пожалуйста</a:t>
            </a:r>
          </a:p>
          <a:p>
            <a:pPr>
              <a:buFontTx/>
              <a:buNone/>
            </a:pPr>
            <a:r>
              <a:rPr lang="ru-RU" sz="2400"/>
              <a:t>     Привет</a:t>
            </a:r>
          </a:p>
          <a:p>
            <a:pPr>
              <a:buFontTx/>
              <a:buNone/>
            </a:pPr>
            <a:r>
              <a:rPr lang="ru-RU" sz="2400"/>
              <a:t>Здравствуйте</a:t>
            </a:r>
            <a:r>
              <a:rPr lang="ru-RU" sz="2800"/>
              <a:t>                    </a:t>
            </a:r>
          </a:p>
          <a:p>
            <a:endParaRPr lang="ru-RU" sz="2800"/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2257425" y="404813"/>
            <a:ext cx="4629150" cy="792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 spc="80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Улица Добрых слов</a:t>
            </a:r>
          </a:p>
        </p:txBody>
      </p:sp>
      <p:pic>
        <p:nvPicPr>
          <p:cNvPr id="11271" name="Picture 7" descr="j02819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284538"/>
            <a:ext cx="2808288" cy="2808287"/>
          </a:xfrm>
          <a:prstGeom prst="rect">
            <a:avLst/>
          </a:prstGeom>
          <a:noFill/>
          <a:ln w="38100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MCj041088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j02054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644900"/>
            <a:ext cx="2808288" cy="25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MCj0410517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441825"/>
            <a:ext cx="2808288" cy="241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j02054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933825"/>
            <a:ext cx="2808288" cy="25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859338" y="3429000"/>
            <a:ext cx="1512887" cy="316865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859338" y="0"/>
            <a:ext cx="1512887" cy="3357563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4932363" y="3573463"/>
            <a:ext cx="215900" cy="404812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7" name="Rectangle 21"/>
          <p:cNvSpPr>
            <a:spLocks noChangeArrowheads="1"/>
          </p:cNvSpPr>
          <p:nvPr/>
        </p:nvSpPr>
        <p:spPr bwMode="auto">
          <a:xfrm>
            <a:off x="5003800" y="4076700"/>
            <a:ext cx="431800" cy="4318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076825" y="4797425"/>
            <a:ext cx="142875" cy="792163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4932363" y="5876925"/>
            <a:ext cx="287337" cy="4318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5364163" y="6237288"/>
            <a:ext cx="215900" cy="360362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5364163" y="5445125"/>
            <a:ext cx="215900" cy="4318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5292725" y="4724400"/>
            <a:ext cx="358775" cy="433388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3" name="Rectangle 27"/>
          <p:cNvSpPr>
            <a:spLocks noChangeArrowheads="1"/>
          </p:cNvSpPr>
          <p:nvPr/>
        </p:nvSpPr>
        <p:spPr bwMode="auto">
          <a:xfrm>
            <a:off x="5364163" y="3573463"/>
            <a:ext cx="215900" cy="287337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67400" y="3573463"/>
            <a:ext cx="360363" cy="4318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5580063" y="4149725"/>
            <a:ext cx="215900" cy="358775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6" name="Rectangle 30"/>
          <p:cNvSpPr>
            <a:spLocks noChangeArrowheads="1"/>
          </p:cNvSpPr>
          <p:nvPr/>
        </p:nvSpPr>
        <p:spPr bwMode="auto">
          <a:xfrm>
            <a:off x="6011863" y="4365625"/>
            <a:ext cx="144462" cy="358775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5724525" y="4868863"/>
            <a:ext cx="287338" cy="6477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6227763" y="5013325"/>
            <a:ext cx="144462" cy="360363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69" name="Rectangle 33"/>
          <p:cNvSpPr>
            <a:spLocks noChangeArrowheads="1"/>
          </p:cNvSpPr>
          <p:nvPr/>
        </p:nvSpPr>
        <p:spPr bwMode="auto">
          <a:xfrm>
            <a:off x="5724525" y="5805488"/>
            <a:ext cx="215900" cy="2159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70" name="Rectangle 34"/>
          <p:cNvSpPr>
            <a:spLocks noChangeArrowheads="1"/>
          </p:cNvSpPr>
          <p:nvPr/>
        </p:nvSpPr>
        <p:spPr bwMode="auto">
          <a:xfrm>
            <a:off x="6156325" y="5589588"/>
            <a:ext cx="215900" cy="4318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71" name="Rectangle 35"/>
          <p:cNvSpPr>
            <a:spLocks noChangeArrowheads="1"/>
          </p:cNvSpPr>
          <p:nvPr/>
        </p:nvSpPr>
        <p:spPr bwMode="auto">
          <a:xfrm>
            <a:off x="5940425" y="6237288"/>
            <a:ext cx="215900" cy="360362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74" name="WordArt 38"/>
          <p:cNvSpPr>
            <a:spLocks noChangeArrowheads="1" noChangeShapeType="1" noTextEdit="1"/>
          </p:cNvSpPr>
          <p:nvPr/>
        </p:nvSpPr>
        <p:spPr bwMode="auto">
          <a:xfrm>
            <a:off x="179388" y="5589588"/>
            <a:ext cx="50403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Тупик Вредных советов</a:t>
            </a:r>
          </a:p>
        </p:txBody>
      </p:sp>
      <p:pic>
        <p:nvPicPr>
          <p:cNvPr id="14375" name="Picture 39" descr="MCj041088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/>
              <a:t>Вредные советы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971550" y="1196975"/>
            <a:ext cx="7345363" cy="15843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000" b="1">
                <a:solidFill>
                  <a:srgbClr val="003300"/>
                </a:solidFill>
              </a:rPr>
              <a:t>Если ты пришёл к знакомым- не здоровайся ни с кем.</a:t>
            </a:r>
          </a:p>
          <a:p>
            <a:r>
              <a:rPr lang="ru-RU" sz="2000" b="1">
                <a:solidFill>
                  <a:srgbClr val="003300"/>
                </a:solidFill>
              </a:rPr>
              <a:t>Слов « пожалуйста», «спасибо», никому не говори.</a:t>
            </a:r>
          </a:p>
          <a:p>
            <a:r>
              <a:rPr lang="ru-RU" sz="2000" b="1">
                <a:solidFill>
                  <a:srgbClr val="003300"/>
                </a:solidFill>
              </a:rPr>
              <a:t>Отвернись и на вопросы ни на чьи не отвечай.</a:t>
            </a:r>
          </a:p>
          <a:p>
            <a:r>
              <a:rPr lang="ru-RU" sz="2000" b="1">
                <a:solidFill>
                  <a:srgbClr val="003300"/>
                </a:solidFill>
              </a:rPr>
              <a:t>И тогда никто не скажет про тебя, что ты болтун.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971550" y="2924175"/>
            <a:ext cx="4248150" cy="1512888"/>
          </a:xfrm>
          <a:prstGeom prst="foldedCorner">
            <a:avLst>
              <a:gd name="adj" fmla="val 12500"/>
            </a:avLst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000" b="1">
                <a:solidFill>
                  <a:srgbClr val="000099"/>
                </a:solidFill>
              </a:rPr>
              <a:t>Если друг твой самый лучший</a:t>
            </a:r>
          </a:p>
          <a:p>
            <a:r>
              <a:rPr lang="ru-RU" sz="2000" b="1">
                <a:solidFill>
                  <a:srgbClr val="000099"/>
                </a:solidFill>
              </a:rPr>
              <a:t>Поскользнулся и упал,</a:t>
            </a:r>
          </a:p>
          <a:p>
            <a:r>
              <a:rPr lang="ru-RU" sz="2000" b="1">
                <a:solidFill>
                  <a:srgbClr val="000099"/>
                </a:solidFill>
              </a:rPr>
              <a:t>Покажи на друга пальцем</a:t>
            </a:r>
          </a:p>
          <a:p>
            <a:r>
              <a:rPr lang="ru-RU" sz="2000" b="1">
                <a:solidFill>
                  <a:srgbClr val="000099"/>
                </a:solidFill>
              </a:rPr>
              <a:t>И хватайся за живот.</a:t>
            </a: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971550" y="4652963"/>
            <a:ext cx="7415213" cy="1798637"/>
          </a:xfrm>
          <a:prstGeom prst="foldedCorner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sz="2000" b="1">
                <a:solidFill>
                  <a:srgbClr val="663300"/>
                </a:solidFill>
              </a:rPr>
              <a:t>Девчонок надо никогда нигде не замечать</a:t>
            </a:r>
          </a:p>
          <a:p>
            <a:r>
              <a:rPr lang="ru-RU" sz="2000" b="1">
                <a:solidFill>
                  <a:srgbClr val="663300"/>
                </a:solidFill>
              </a:rPr>
              <a:t>И не давать проходу им нигде и никогда,</a:t>
            </a:r>
          </a:p>
          <a:p>
            <a:r>
              <a:rPr lang="ru-RU" sz="2000" b="1">
                <a:solidFill>
                  <a:srgbClr val="663300"/>
                </a:solidFill>
              </a:rPr>
              <a:t>Им надо ножки подставлять, пугать из-за угла.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859338" y="0"/>
            <a:ext cx="1512887" cy="3357563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859338" y="3429000"/>
            <a:ext cx="1512887" cy="3168650"/>
          </a:xfrm>
          <a:prstGeom prst="rect">
            <a:avLst/>
          </a:pr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003800" y="3573463"/>
            <a:ext cx="215900" cy="576262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003800" y="4437063"/>
            <a:ext cx="360363" cy="504825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4932363" y="5229225"/>
            <a:ext cx="215900" cy="504825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5003800" y="5949950"/>
            <a:ext cx="215900" cy="503238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5292725" y="3716338"/>
            <a:ext cx="287338" cy="433387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5580063" y="4437063"/>
            <a:ext cx="287337" cy="576262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5292725" y="5229225"/>
            <a:ext cx="431800" cy="360363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5364163" y="5949950"/>
            <a:ext cx="215900" cy="503238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5724525" y="5876925"/>
            <a:ext cx="503238" cy="576263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5940425" y="5157788"/>
            <a:ext cx="215900" cy="4318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5795963" y="3500438"/>
            <a:ext cx="360362" cy="504825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6084888" y="4292600"/>
            <a:ext cx="215900" cy="504825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0499" name="Picture 19" descr="MCj0410885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3060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0" name="WordArt 20"/>
          <p:cNvSpPr>
            <a:spLocks noChangeArrowheads="1" noChangeShapeType="1" noTextEdit="1"/>
          </p:cNvSpPr>
          <p:nvPr/>
        </p:nvSpPr>
        <p:spPr bwMode="auto">
          <a:xfrm>
            <a:off x="179388" y="5589588"/>
            <a:ext cx="50403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Тупик Вредных советов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349</TotalTime>
  <Words>176</Words>
  <Application>Microsoft Office PowerPoint</Application>
  <PresentationFormat>Экран (4:3)</PresentationFormat>
  <Paragraphs>49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Wingdings</vt:lpstr>
      <vt:lpstr>Webdings</vt:lpstr>
      <vt:lpstr>Оформление по умолчанию</vt:lpstr>
      <vt:lpstr>Adobe Photoshop Image</vt:lpstr>
      <vt:lpstr>Мартынова Ирина Николаевна</vt:lpstr>
      <vt:lpstr>Презентация PowerPoint</vt:lpstr>
      <vt:lpstr>ШИФРОВКА</vt:lpstr>
      <vt:lpstr>Презентация PowerPoint</vt:lpstr>
      <vt:lpstr>Презентация PowerPoint</vt:lpstr>
      <vt:lpstr>Презентация PowerPoint</vt:lpstr>
      <vt:lpstr>Презентация PowerPoint</vt:lpstr>
      <vt:lpstr>Вредные советы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Мартынова Ирина Николаевна</dc:title>
  <dc:creator>Светлана Владимировн</dc:creator>
  <cp:lastModifiedBy>Admin</cp:lastModifiedBy>
  <cp:revision>16</cp:revision>
  <dcterms:created xsi:type="dcterms:W3CDTF">2007-02-22T05:29:29Z</dcterms:created>
  <dcterms:modified xsi:type="dcterms:W3CDTF">2013-02-06T14:39:09Z</dcterms:modified>
</cp:coreProperties>
</file>