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67" r:id="rId2"/>
    <p:sldId id="279" r:id="rId3"/>
    <p:sldId id="293" r:id="rId4"/>
    <p:sldId id="262" r:id="rId5"/>
    <p:sldId id="275" r:id="rId6"/>
    <p:sldId id="276" r:id="rId7"/>
    <p:sldId id="265" r:id="rId8"/>
    <p:sldId id="274" r:id="rId9"/>
    <p:sldId id="259" r:id="rId10"/>
    <p:sldId id="256" r:id="rId11"/>
    <p:sldId id="258" r:id="rId12"/>
    <p:sldId id="257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33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FF"/>
    <a:srgbClr val="00FF00"/>
    <a:srgbClr val="CC3300"/>
    <a:srgbClr val="99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51CB7DE-F4F2-4098-81F0-1529EB2C2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76F0-9F72-4F27-9ADD-4DAE5E5F9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424-4A7A-41ED-8B72-DDDD5ABDA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F4BA-8BEC-4DB6-91A8-EF11FF7A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9AB6-28DA-427E-97BF-1BE0D8088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AE95-5A6A-4A1B-836A-F93DFCCDA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506C-6239-47DB-8DFD-A79FDABFE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B6F5-5235-4647-8F25-63FD8B564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A445-E1D9-4350-851C-E1438573D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C8783-08D1-48ED-B889-B549F8B19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8A76-E2DE-43F7-B16A-7A6D67491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3EE9-CF77-49BA-9679-BCD03DD6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40A0-8149-4285-B171-737CF8A0E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1777-5645-43AF-9FFD-330BF1687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EB6B-1875-4D98-82C4-2A9E21017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7913-DC03-488C-9DC7-39F941C3C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chemeClr val="tx1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F28017-151A-464B-85EF-2F639FB99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ransition advClick="0"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rgbClr val="9900CC"/>
                </a:solidFill>
                <a:latin typeface="Arial Narrow" pitchFamily="34" charset="0"/>
              </a:rPr>
              <a:t>МУНИЦИПАЛЬНОЕ ОБЩЕОБРАЗОВАТЕЛЬНОЕ УЧРЕЖДЕНИЕ                      ХОВУ – АКСЫНСКАЯ НАЧАЛЬНАЯ ОБЩЕОБРАЗОВАТЕЛЬНАЯ ШКОЛА</a:t>
            </a:r>
            <a:br>
              <a:rPr lang="ru-RU" sz="2000" b="1" smtClean="0">
                <a:solidFill>
                  <a:srgbClr val="9900CC"/>
                </a:solidFill>
                <a:latin typeface="Arial Narrow" pitchFamily="34" charset="0"/>
              </a:rPr>
            </a:br>
            <a:r>
              <a:rPr lang="ru-RU" sz="2000" b="1" smtClean="0">
                <a:solidFill>
                  <a:srgbClr val="9900CC"/>
                </a:solidFill>
                <a:latin typeface="Arial Narrow" pitchFamily="34" charset="0"/>
              </a:rPr>
              <a:t>ЧЕДИ – ХОЛЬСКОГО КОЖУУНА РЕСПУБЛИКИ ТЫВА</a:t>
            </a:r>
            <a:br>
              <a:rPr lang="ru-RU" sz="2000" b="1" smtClean="0">
                <a:solidFill>
                  <a:srgbClr val="9900CC"/>
                </a:solidFill>
                <a:latin typeface="Arial Narrow" pitchFamily="34" charset="0"/>
              </a:rPr>
            </a:br>
            <a:endParaRPr lang="ru-RU" sz="2000" b="1" smtClean="0">
              <a:solidFill>
                <a:srgbClr val="9900CC"/>
              </a:solidFill>
              <a:latin typeface="Arial Narrow" pitchFamily="34" charset="0"/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5105400"/>
            <a:ext cx="769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folHlink"/>
                </a:solidFill>
                <a:latin typeface="Bell MT" pitchFamily="18" charset="0"/>
              </a:rPr>
              <a:t>объединение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9900CC"/>
                </a:solidFill>
                <a:latin typeface="Monotype Corsiva" pitchFamily="66" charset="0"/>
              </a:rPr>
              <a:t>«ОЧУМЕЛЫЕ РУЧКИ»</a:t>
            </a:r>
            <a:endParaRPr lang="ru-RU" sz="6000" b="1" smtClean="0">
              <a:latin typeface="Monotype Corsiva" pitchFamily="66" charset="0"/>
            </a:endParaRPr>
          </a:p>
        </p:txBody>
      </p:sp>
      <p:pic>
        <p:nvPicPr>
          <p:cNvPr id="3076" name="Picture 8" descr="j0284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886200" cy="24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CC"/>
                </a:solidFill>
                <a:latin typeface="Monotype Corsiva" pitchFamily="66" charset="0"/>
              </a:rPr>
              <a:t>В гостях</a:t>
            </a:r>
            <a:r>
              <a:rPr lang="ru-RU" b="1" smtClean="0">
                <a:latin typeface="Monotype Corsiva" pitchFamily="66" charset="0"/>
              </a:rPr>
              <a:t>  </a:t>
            </a:r>
            <a:r>
              <a:rPr lang="ru-RU" b="1" smtClean="0">
                <a:solidFill>
                  <a:srgbClr val="9900CC"/>
                </a:solidFill>
                <a:latin typeface="Monotype Corsiva" pitchFamily="66" charset="0"/>
              </a:rPr>
              <a:t>у  МДОУ </a:t>
            </a:r>
            <a:r>
              <a:rPr lang="ru-RU" b="1" smtClean="0">
                <a:solidFill>
                  <a:srgbClr val="FF00FF"/>
                </a:solidFill>
                <a:latin typeface="Monotype Corsiva" pitchFamily="66" charset="0"/>
              </a:rPr>
              <a:t>«Светлячок»</a:t>
            </a:r>
          </a:p>
        </p:txBody>
      </p:sp>
      <p:pic>
        <p:nvPicPr>
          <p:cNvPr id="12291" name="Picture 7" descr="000_19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3964" y="2133600"/>
            <a:ext cx="3338036" cy="2743200"/>
          </a:xfrm>
        </p:spPr>
      </p:pic>
      <p:pic>
        <p:nvPicPr>
          <p:cNvPr id="12292" name="Picture 8" descr="000_19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133600"/>
            <a:ext cx="3200400" cy="2726267"/>
          </a:xfrm>
        </p:spPr>
      </p:pic>
      <p:sp>
        <p:nvSpPr>
          <p:cNvPr id="12293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867400"/>
            <a:ext cx="8229600" cy="6096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folHlink"/>
                </a:solidFill>
              </a:rPr>
              <a:t>Благодарные слушатели</a:t>
            </a:r>
            <a:r>
              <a:rPr lang="ru-RU" sz="2400" b="1" smtClean="0"/>
              <a:t> – </a:t>
            </a:r>
            <a:r>
              <a:rPr lang="ru-RU" sz="2400" b="1" smtClean="0">
                <a:solidFill>
                  <a:srgbClr val="FF3300"/>
                </a:solidFill>
              </a:rPr>
              <a:t>воспитанники сада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folHlink"/>
                </a:solidFill>
              </a:rPr>
              <a:t>Подарок воспитателю группы</a:t>
            </a:r>
            <a:r>
              <a:rPr lang="ru-RU" sz="3200" smtClean="0"/>
              <a:t>                      </a:t>
            </a:r>
            <a:r>
              <a:rPr lang="ru-RU" b="1" smtClean="0">
                <a:solidFill>
                  <a:srgbClr val="FF3300"/>
                </a:solidFill>
                <a:latin typeface="Monotype Corsiva" pitchFamily="66" charset="0"/>
              </a:rPr>
              <a:t>картина «Чайник»</a:t>
            </a:r>
          </a:p>
        </p:txBody>
      </p:sp>
      <p:pic>
        <p:nvPicPr>
          <p:cNvPr id="13315" name="Picture 6" descr="000_19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4546" y="2133600"/>
            <a:ext cx="5582653" cy="365760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folHlink"/>
                </a:solidFill>
              </a:rPr>
              <a:t>Участники  проекта</a:t>
            </a:r>
            <a:endParaRPr lang="ru-RU" sz="5400" b="1" smtClean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14339" name="Picture 8" descr="000_19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399" y="1981200"/>
            <a:ext cx="5147441" cy="3245126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8000" b="1" smtClean="0">
                <a:latin typeface="Monotype Corsiva" pitchFamily="66" charset="0"/>
              </a:rPr>
              <a:t/>
            </a:r>
            <a:br>
              <a:rPr lang="ru-RU" sz="8000" b="1" smtClean="0">
                <a:latin typeface="Monotype Corsiva" pitchFamily="66" charset="0"/>
              </a:rPr>
            </a:br>
            <a:r>
              <a:rPr lang="ru-RU" sz="8000" b="1" smtClean="0">
                <a:latin typeface="Monotype Corsiva" pitchFamily="66" charset="0"/>
              </a:rPr>
              <a:t/>
            </a:r>
            <a:br>
              <a:rPr lang="ru-RU" sz="8000" b="1" smtClean="0">
                <a:latin typeface="Monotype Corsiva" pitchFamily="66" charset="0"/>
              </a:rPr>
            </a:br>
            <a:r>
              <a:rPr lang="ru-RU" sz="6600" b="1" smtClean="0">
                <a:latin typeface="Monotype Corsiva" pitchFamily="66" charset="0"/>
              </a:rPr>
              <a:t/>
            </a:r>
            <a:br>
              <a:rPr lang="ru-RU" sz="6600" b="1" smtClean="0">
                <a:latin typeface="Monotype Corsiva" pitchFamily="66" charset="0"/>
              </a:rPr>
            </a:br>
            <a:endParaRPr lang="ru-RU" sz="6600" b="1" smtClean="0">
              <a:latin typeface="Monotype Corsiva" pitchFamily="66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209800"/>
            <a:ext cx="6553200" cy="3429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8000" b="1" smtClean="0">
                <a:solidFill>
                  <a:schemeClr val="tx2"/>
                </a:solidFill>
                <a:latin typeface="Monotype Corsiva" pitchFamily="66" charset="0"/>
              </a:rPr>
              <a:t>Спасибо,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8000" b="1" smtClean="0">
                <a:solidFill>
                  <a:srgbClr val="9900CC"/>
                </a:solidFill>
                <a:latin typeface="Monotype Corsiva" pitchFamily="66" charset="0"/>
              </a:rPr>
              <a:t>за внимание!</a:t>
            </a:r>
          </a:p>
        </p:txBody>
      </p:sp>
    </p:spTree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latin typeface="Monotype Corsiva" pitchFamily="66" charset="0"/>
              </a:rPr>
              <a:t>Руководитель объединения</a:t>
            </a:r>
            <a:r>
              <a:rPr lang="ru-RU" sz="4000" smtClean="0">
                <a:latin typeface="Monotype Corsiva" pitchFamily="66" charset="0"/>
              </a:rPr>
              <a:t> </a:t>
            </a:r>
            <a:br>
              <a:rPr lang="ru-RU" sz="4000" smtClean="0">
                <a:latin typeface="Monotype Corsiva" pitchFamily="66" charset="0"/>
              </a:rPr>
            </a:br>
            <a:r>
              <a:rPr lang="ru-RU" sz="4000" b="1" smtClean="0">
                <a:solidFill>
                  <a:srgbClr val="9900CC"/>
                </a:solidFill>
                <a:latin typeface="Monotype Corsiva" pitchFamily="66" charset="0"/>
              </a:rPr>
              <a:t>«Очумелые ручки»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5257800"/>
            <a:ext cx="7315200" cy="129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3300"/>
                </a:solidFill>
                <a:latin typeface="Monotype Corsiva" pitchFamily="66" charset="0"/>
              </a:rPr>
              <a:t>Дазырбан Чойган Васильевна</a:t>
            </a:r>
            <a:r>
              <a:rPr lang="ru-RU" sz="2400" smtClean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tx2"/>
                </a:solidFill>
                <a:latin typeface="Monotype Corsiva" pitchFamily="66" charset="0"/>
              </a:rPr>
              <a:t>учитель начальных классов МОУ Хову – Аксынской начальной общеобразовательной школы</a:t>
            </a:r>
          </a:p>
        </p:txBody>
      </p:sp>
      <p:pic>
        <p:nvPicPr>
          <p:cNvPr id="4101" name="Picture 4" descr="Чойг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05000"/>
            <a:ext cx="3810000" cy="269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Рукодельцы </a:t>
            </a:r>
            <a:br>
              <a:rPr lang="ru-RU" sz="3200" b="1" smtClean="0"/>
            </a:br>
            <a:r>
              <a:rPr lang="ru-RU" sz="3200" b="1" smtClean="0"/>
              <a:t>«Очумелых ручек»</a:t>
            </a: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5486400"/>
            <a:ext cx="7772400" cy="6461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5124" name="Picture 2" descr="C:\Documents and Settings\Admin\Рабочий стол\4 а кл\SAM_05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2017714"/>
            <a:ext cx="5562599" cy="3502528"/>
          </a:xfrm>
          <a:noFill/>
        </p:spPr>
      </p:pic>
    </p:spTree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3600" b="1" smtClean="0">
                <a:solidFill>
                  <a:schemeClr val="folHlink"/>
                </a:solidFill>
                <a:latin typeface="Monotype Corsiva" pitchFamily="66" charset="0"/>
              </a:rPr>
              <a:t>Социально-значимый проект </a:t>
            </a:r>
            <a:r>
              <a:rPr lang="ru-RU" sz="3600" b="1" smtClean="0">
                <a:solidFill>
                  <a:srgbClr val="FF3300"/>
                </a:solidFill>
                <a:latin typeface="Monotype Corsiva" pitchFamily="66" charset="0"/>
              </a:rPr>
              <a:t>« Забота »</a:t>
            </a:r>
            <a:r>
              <a:rPr lang="ru-RU" b="1" smtClean="0">
                <a:solidFill>
                  <a:schemeClr val="folHlink"/>
                </a:solidFill>
                <a:latin typeface="Monotype Corsiva" pitchFamily="66" charset="0"/>
              </a:rPr>
              <a:t> </a:t>
            </a:r>
            <a:r>
              <a:rPr lang="ru-RU" sz="3200" b="1" smtClean="0">
                <a:solidFill>
                  <a:srgbClr val="9900CC"/>
                </a:solidFill>
              </a:rPr>
              <a:t>воспитанникам МДОУ «Светлячок»</a:t>
            </a:r>
          </a:p>
        </p:txBody>
      </p:sp>
      <p:pic>
        <p:nvPicPr>
          <p:cNvPr id="6147" name="Picture 6" descr="000_18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20099">
            <a:off x="860202" y="2169309"/>
            <a:ext cx="3264648" cy="2573477"/>
          </a:xfrm>
          <a:noFill/>
        </p:spPr>
      </p:pic>
      <p:sp>
        <p:nvSpPr>
          <p:cNvPr id="6148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folHlink"/>
                </a:solidFill>
              </a:rPr>
              <a:t>сделали</a:t>
            </a:r>
            <a:r>
              <a:rPr lang="ru-RU" sz="2400" b="1" smtClean="0">
                <a:solidFill>
                  <a:srgbClr val="FF3300"/>
                </a:solidFill>
              </a:rPr>
              <a:t> ЦВЕТОК</a:t>
            </a:r>
            <a:r>
              <a:rPr lang="ru-RU" sz="2400" b="1" smtClean="0">
                <a:solidFill>
                  <a:schemeClr val="folHlink"/>
                </a:solidFill>
              </a:rPr>
              <a:t> для тренировки пальцев рук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chemeClr val="folHlink"/>
                </a:solidFill>
              </a:rPr>
              <a:t>    при застёгивании пуговиц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>
              <a:solidFill>
                <a:schemeClr val="folHlink"/>
              </a:solidFill>
            </a:endParaRPr>
          </a:p>
        </p:txBody>
      </p:sp>
      <p:pic>
        <p:nvPicPr>
          <p:cNvPr id="6149" name="Picture 22" descr="000_19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0276" y="1905000"/>
            <a:ext cx="3788924" cy="312420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14313"/>
            <a:ext cx="7572375" cy="12334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folHlink"/>
                </a:solidFill>
                <a:latin typeface="Monotype Corsiva" pitchFamily="66" charset="0"/>
              </a:rPr>
              <a:t>Бубенчики музыкальные</a:t>
            </a:r>
          </a:p>
        </p:txBody>
      </p:sp>
      <p:pic>
        <p:nvPicPr>
          <p:cNvPr id="7171" name="Picture 7" descr="000_18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133600"/>
            <a:ext cx="3200400" cy="3200400"/>
          </a:xfrm>
          <a:noFill/>
        </p:spPr>
      </p:pic>
      <p:pic>
        <p:nvPicPr>
          <p:cNvPr id="7172" name="Picture 8" descr="000_18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133600"/>
            <a:ext cx="3276600" cy="3276600"/>
          </a:xfrm>
          <a:noFill/>
        </p:spPr>
      </p:pic>
      <p:sp>
        <p:nvSpPr>
          <p:cNvPr id="7173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5943600"/>
            <a:ext cx="8421688" cy="6096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folHlink"/>
                </a:solidFill>
              </a:rPr>
              <a:t>Сделали</a:t>
            </a:r>
            <a:r>
              <a:rPr lang="ru-RU" sz="2400" b="1" smtClean="0">
                <a:solidFill>
                  <a:schemeClr val="accent2"/>
                </a:solidFill>
              </a:rPr>
              <a:t> </a:t>
            </a:r>
            <a:r>
              <a:rPr lang="ru-RU" sz="2400" b="1" smtClean="0">
                <a:solidFill>
                  <a:srgbClr val="FF3300"/>
                </a:solidFill>
              </a:rPr>
              <a:t>инструмент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chemeClr val="folHlink"/>
                </a:solidFill>
              </a:rPr>
              <a:t>для музыкального занятия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14313"/>
            <a:ext cx="7191375" cy="14620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hlink"/>
                </a:solidFill>
                <a:latin typeface="Monotype Corsiva" pitchFamily="66" charset="0"/>
              </a:rPr>
              <a:t>Девочки за работой</a:t>
            </a:r>
          </a:p>
        </p:txBody>
      </p:sp>
      <p:pic>
        <p:nvPicPr>
          <p:cNvPr id="8195" name="Picture 4" descr="000_18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057400"/>
            <a:ext cx="5638800" cy="3694386"/>
          </a:xfr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1724025" y="0"/>
            <a:ext cx="7419975" cy="16764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folHlink"/>
                </a:solidFill>
                <a:latin typeface="Monotype Corsiva" pitchFamily="66" charset="0"/>
              </a:rPr>
              <a:t>Мальчишки за работой</a:t>
            </a:r>
            <a:br>
              <a:rPr lang="ru-RU" sz="5400" b="1" smtClean="0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4000" b="1" smtClean="0">
                <a:solidFill>
                  <a:srgbClr val="FF3300"/>
                </a:solidFill>
                <a:latin typeface="Monotype Corsiva" pitchFamily="66" charset="0"/>
              </a:rPr>
              <a:t>Куулар Белек и Самба Чылгычы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6" descr="000_1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48854">
            <a:off x="1114988" y="2293479"/>
            <a:ext cx="3462983" cy="32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000_18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9978">
            <a:off x="5019487" y="2231069"/>
            <a:ext cx="3379078" cy="3018980"/>
          </a:xfr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  <a:latin typeface="Monotype Corsiva" pitchFamily="66" charset="0"/>
              </a:rPr>
              <a:t>Получилась </a:t>
            </a:r>
            <a:r>
              <a:rPr lang="ru-RU" b="1" smtClean="0">
                <a:solidFill>
                  <a:srgbClr val="00FF00"/>
                </a:solidFill>
                <a:latin typeface="Monotype Corsiva" pitchFamily="66" charset="0"/>
              </a:rPr>
              <a:t>ЦВЕТОЧНАЯ </a:t>
            </a:r>
            <a:r>
              <a:rPr lang="ru-RU" b="1" smtClean="0">
                <a:solidFill>
                  <a:srgbClr val="9900CC"/>
                </a:solidFill>
                <a:latin typeface="Monotype Corsiva" pitchFamily="66" charset="0"/>
              </a:rPr>
              <a:t>поляна</a:t>
            </a:r>
          </a:p>
        </p:txBody>
      </p:sp>
      <p:pic>
        <p:nvPicPr>
          <p:cNvPr id="10243" name="Picture 4" descr="000_189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981200"/>
            <a:ext cx="5029200" cy="3352800"/>
          </a:xfr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folHlink"/>
                </a:solidFill>
              </a:rPr>
              <a:t>Не только с гостинцами- подарками</a:t>
            </a:r>
            <a:r>
              <a:rPr lang="ru-RU" sz="2800" b="1" smtClean="0"/>
              <a:t>                          </a:t>
            </a:r>
            <a:r>
              <a:rPr lang="ru-RU" sz="4000" b="1" smtClean="0">
                <a:solidFill>
                  <a:schemeClr val="hlink"/>
                </a:solidFill>
                <a:latin typeface="Monotype Corsiva" pitchFamily="66" charset="0"/>
              </a:rPr>
              <a:t>в гостях, но и со своим  концертом</a:t>
            </a:r>
          </a:p>
        </p:txBody>
      </p:sp>
      <p:pic>
        <p:nvPicPr>
          <p:cNvPr id="11267" name="Picture 8" descr="000_19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279038">
            <a:off x="1003335" y="2024767"/>
            <a:ext cx="3632522" cy="2856015"/>
          </a:xfrm>
        </p:spPr>
      </p:pic>
      <p:sp>
        <p:nvSpPr>
          <p:cNvPr id="11268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folHlink"/>
                </a:solidFill>
              </a:rPr>
              <a:t>Коронный номер Куулар Белека</a:t>
            </a:r>
            <a:r>
              <a:rPr lang="ru-RU" sz="2800" b="1" smtClean="0"/>
              <a:t>                                             </a:t>
            </a:r>
            <a:r>
              <a:rPr lang="ru-RU" sz="4400" b="1" smtClean="0">
                <a:solidFill>
                  <a:srgbClr val="CC3300"/>
                </a:solidFill>
                <a:latin typeface="Monotype Corsiva" pitchFamily="66" charset="0"/>
              </a:rPr>
              <a:t>песня «Санта ЛЮЧИЯ»</a:t>
            </a:r>
          </a:p>
        </p:txBody>
      </p:sp>
      <p:pic>
        <p:nvPicPr>
          <p:cNvPr id="11269" name="Picture 12" descr="000_19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58694">
            <a:off x="5105196" y="2475618"/>
            <a:ext cx="3586883" cy="2614049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442</TotalTime>
  <Words>115</Words>
  <Application>Microsoft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Палитра</vt:lpstr>
      <vt:lpstr>МУНИЦИПАЛЬНОЕ ОБЩЕОБРАЗОВАТЕЛЬНОЕ УЧРЕЖДЕНИЕ                      ХОВУ – АКСЫНСКАЯ НАЧАЛЬНАЯ ОБЩЕОБРАЗОВАТЕЛЬНАЯ ШКОЛА ЧЕДИ – ХОЛЬСКОГО КОЖУУНА РЕСПУБЛИКИ ТЫВА </vt:lpstr>
      <vt:lpstr>Руководитель объединения  «Очумелые ручки»</vt:lpstr>
      <vt:lpstr>Рукодельцы  «Очумелых ручек»</vt:lpstr>
      <vt:lpstr> Социально-значимый проект « Забота » воспитанникам МДОУ «Светлячок»</vt:lpstr>
      <vt:lpstr>Бубенчики музыкальные</vt:lpstr>
      <vt:lpstr>Девочки за работой</vt:lpstr>
      <vt:lpstr>Мальчишки за работой Куулар Белек и Самба Чылгычы</vt:lpstr>
      <vt:lpstr>Получилась ЦВЕТОЧНАЯ поляна</vt:lpstr>
      <vt:lpstr>Не только с гостинцами- подарками                          в гостях, но и со своим  концертом</vt:lpstr>
      <vt:lpstr>В гостях  у  МДОУ «Светлячок»</vt:lpstr>
      <vt:lpstr>Подарок воспитателю группы                      картина «Чайник»</vt:lpstr>
      <vt:lpstr>Участники  проекта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 а</dc:creator>
  <cp:lastModifiedBy>1 а</cp:lastModifiedBy>
  <cp:revision>94</cp:revision>
  <cp:lastPrinted>1601-01-01T00:00:00Z</cp:lastPrinted>
  <dcterms:created xsi:type="dcterms:W3CDTF">1601-01-01T00:00:00Z</dcterms:created>
  <dcterms:modified xsi:type="dcterms:W3CDTF">2013-02-09T04:02:52Z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