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7" r:id="rId2"/>
    <p:sldId id="258" r:id="rId3"/>
    <p:sldId id="260" r:id="rId4"/>
    <p:sldId id="262" r:id="rId5"/>
    <p:sldId id="261" r:id="rId6"/>
    <p:sldId id="268" r:id="rId7"/>
    <p:sldId id="269" r:id="rId8"/>
    <p:sldId id="267" r:id="rId9"/>
    <p:sldId id="270" r:id="rId10"/>
    <p:sldId id="263" r:id="rId11"/>
    <p:sldId id="289" r:id="rId12"/>
    <p:sldId id="29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5049" autoAdjust="0"/>
    <p:restoredTop sz="94660"/>
  </p:normalViewPr>
  <p:slideViewPr>
    <p:cSldViewPr>
      <p:cViewPr varScale="1">
        <p:scale>
          <a:sx n="69" d="100"/>
          <a:sy n="69" d="100"/>
        </p:scale>
        <p:origin x="-1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3D804-3B18-4870-8C50-98A0F38F6433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555F3-87A9-470E-9B36-BBA9FE17F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0156-DE7F-4BFA-BB07-A30412A631E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57A8-AA35-4339-ADD6-0017545AE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605-26AC-4976-83EB-A792FCE5522B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49C605-26AC-4976-83EB-A792FCE5522B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83AA3A-1FF2-4D29-8C80-B1C114E6C2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L:\&#1052;&#1086;&#1080;%20&#1076;&#1086;&#1082;&#1091;&#1084;&#1077;&#1085;&#1090;&#1099;\&#1040;&#1085;&#1082;&#1072;\&#1070;&#1044;&#1044;1\014.mp3" TargetMode="Externa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L:\&#1052;&#1086;&#1080;%20&#1076;&#1086;&#1082;&#1091;&#1084;&#1077;&#1085;&#1090;&#1099;\&#1040;&#1085;&#1082;&#1072;\&#1070;&#1044;&#1044;1\Car%20Crash_02.wav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L:\&#1052;&#1086;&#1080;%20&#1076;&#1086;&#1082;&#1091;&#1084;&#1077;&#1085;&#1090;&#1099;\&#1040;&#1085;&#1082;&#1072;\&#1070;&#1044;&#1044;1\1.wav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828800" y="457200"/>
            <a:ext cx="6172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 dirty="0" smtClean="0">
                <a:solidFill>
                  <a:srgbClr val="00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МОУ СОШ №29 отряд </a:t>
            </a:r>
          </a:p>
          <a:p>
            <a:r>
              <a:rPr lang="ru-RU" sz="7200" b="1" i="1" dirty="0" smtClean="0">
                <a:solidFill>
                  <a:srgbClr val="00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" ЮИД "</a:t>
            </a:r>
            <a:endParaRPr lang="en-US" sz="7200" b="1" i="1" dirty="0">
              <a:solidFill>
                <a:srgbClr val="00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44" name="Picture 8" descr="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04800"/>
            <a:ext cx="14287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0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1160463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5720" y="4786322"/>
            <a:ext cx="2667000" cy="1447800"/>
            <a:chOff x="1218" y="1584"/>
            <a:chExt cx="4061" cy="2204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218" y="1584"/>
              <a:ext cx="4061" cy="2204"/>
              <a:chOff x="1218" y="1584"/>
              <a:chExt cx="4061" cy="2204"/>
            </a:xfrm>
          </p:grpSpPr>
          <p:sp>
            <p:nvSpPr>
              <p:cNvPr id="10253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1474" y="1691"/>
                <a:ext cx="3758" cy="2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4" name="Freeform 12"/>
              <p:cNvSpPr>
                <a:spLocks/>
              </p:cNvSpPr>
              <p:nvPr/>
            </p:nvSpPr>
            <p:spPr bwMode="auto">
              <a:xfrm>
                <a:off x="1218" y="1584"/>
                <a:ext cx="4061" cy="1819"/>
              </a:xfrm>
              <a:custGeom>
                <a:avLst/>
                <a:gdLst>
                  <a:gd name="T0" fmla="*/ 1777 w 441"/>
                  <a:gd name="T1" fmla="*/ 7942 h 202"/>
                  <a:gd name="T2" fmla="*/ 8140 w 441"/>
                  <a:gd name="T3" fmla="*/ 6970 h 202"/>
                  <a:gd name="T4" fmla="*/ 11621 w 441"/>
                  <a:gd name="T5" fmla="*/ 405 h 202"/>
                  <a:gd name="T6" fmla="*/ 21198 w 441"/>
                  <a:gd name="T7" fmla="*/ 405 h 202"/>
                  <a:gd name="T8" fmla="*/ 27304 w 441"/>
                  <a:gd name="T9" fmla="*/ 6970 h 202"/>
                  <a:gd name="T10" fmla="*/ 35702 w 441"/>
                  <a:gd name="T11" fmla="*/ 9653 h 202"/>
                  <a:gd name="T12" fmla="*/ 35278 w 441"/>
                  <a:gd name="T13" fmla="*/ 16380 h 202"/>
                  <a:gd name="T14" fmla="*/ 1354 w 441"/>
                  <a:gd name="T15" fmla="*/ 16380 h 202"/>
                  <a:gd name="T16" fmla="*/ 1777 w 441"/>
                  <a:gd name="T17" fmla="*/ 7942 h 2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1"/>
                  <a:gd name="T28" fmla="*/ 0 h 202"/>
                  <a:gd name="T29" fmla="*/ 441 w 441"/>
                  <a:gd name="T30" fmla="*/ 202 h 2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1" h="202">
                    <a:moveTo>
                      <a:pt x="21" y="98"/>
                    </a:moveTo>
                    <a:cubicBezTo>
                      <a:pt x="46" y="89"/>
                      <a:pt x="67" y="86"/>
                      <a:pt x="96" y="86"/>
                    </a:cubicBezTo>
                    <a:cubicBezTo>
                      <a:pt x="100" y="55"/>
                      <a:pt x="114" y="27"/>
                      <a:pt x="137" y="5"/>
                    </a:cubicBezTo>
                    <a:cubicBezTo>
                      <a:pt x="175" y="1"/>
                      <a:pt x="212" y="0"/>
                      <a:pt x="250" y="5"/>
                    </a:cubicBezTo>
                    <a:cubicBezTo>
                      <a:pt x="279" y="29"/>
                      <a:pt x="311" y="56"/>
                      <a:pt x="322" y="86"/>
                    </a:cubicBezTo>
                    <a:cubicBezTo>
                      <a:pt x="368" y="92"/>
                      <a:pt x="397" y="107"/>
                      <a:pt x="421" y="119"/>
                    </a:cubicBezTo>
                    <a:cubicBezTo>
                      <a:pt x="441" y="157"/>
                      <a:pt x="436" y="166"/>
                      <a:pt x="416" y="202"/>
                    </a:cubicBezTo>
                    <a:lnTo>
                      <a:pt x="16" y="202"/>
                    </a:lnTo>
                    <a:cubicBezTo>
                      <a:pt x="8" y="168"/>
                      <a:pt x="0" y="129"/>
                      <a:pt x="21" y="9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5" name="Oval 13"/>
              <p:cNvSpPr>
                <a:spLocks noChangeArrowheads="1"/>
              </p:cNvSpPr>
              <p:nvPr/>
            </p:nvSpPr>
            <p:spPr bwMode="auto">
              <a:xfrm>
                <a:off x="4058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6" name="Oval 14"/>
              <p:cNvSpPr>
                <a:spLocks noChangeArrowheads="1"/>
              </p:cNvSpPr>
              <p:nvPr/>
            </p:nvSpPr>
            <p:spPr bwMode="auto">
              <a:xfrm>
                <a:off x="1994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7" name="Freeform 15"/>
              <p:cNvSpPr>
                <a:spLocks noEditPoints="1"/>
              </p:cNvSpPr>
              <p:nvPr/>
            </p:nvSpPr>
            <p:spPr bwMode="auto">
              <a:xfrm>
                <a:off x="2296" y="1728"/>
                <a:ext cx="1813" cy="624"/>
              </a:xfrm>
              <a:custGeom>
                <a:avLst/>
                <a:gdLst>
                  <a:gd name="T0" fmla="*/ 7945 w 183"/>
                  <a:gd name="T1" fmla="*/ 5726 h 68"/>
                  <a:gd name="T2" fmla="*/ 8045 w 183"/>
                  <a:gd name="T3" fmla="*/ 0 h 68"/>
                  <a:gd name="T4" fmla="*/ 2744 w 183"/>
                  <a:gd name="T5" fmla="*/ 670 h 68"/>
                  <a:gd name="T6" fmla="*/ 0 w 183"/>
                  <a:gd name="T7" fmla="*/ 5726 h 68"/>
                  <a:gd name="T8" fmla="*/ 7945 w 183"/>
                  <a:gd name="T9" fmla="*/ 5726 h 68"/>
                  <a:gd name="T10" fmla="*/ 9620 w 183"/>
                  <a:gd name="T11" fmla="*/ 83 h 68"/>
                  <a:gd name="T12" fmla="*/ 9620 w 183"/>
                  <a:gd name="T13" fmla="*/ 5726 h 68"/>
                  <a:gd name="T14" fmla="*/ 17962 w 183"/>
                  <a:gd name="T15" fmla="*/ 5644 h 68"/>
                  <a:gd name="T16" fmla="*/ 12077 w 183"/>
                  <a:gd name="T17" fmla="*/ 422 h 68"/>
                  <a:gd name="T18" fmla="*/ 9620 w 183"/>
                  <a:gd name="T19" fmla="*/ 83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"/>
                  <a:gd name="T31" fmla="*/ 0 h 68"/>
                  <a:gd name="T32" fmla="*/ 183 w 183"/>
                  <a:gd name="T33" fmla="*/ 68 h 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" h="68">
                    <a:moveTo>
                      <a:pt x="81" y="68"/>
                    </a:moveTo>
                    <a:lnTo>
                      <a:pt x="82" y="0"/>
                    </a:lnTo>
                    <a:cubicBezTo>
                      <a:pt x="51" y="1"/>
                      <a:pt x="42" y="2"/>
                      <a:pt x="28" y="8"/>
                    </a:cubicBezTo>
                    <a:cubicBezTo>
                      <a:pt x="13" y="22"/>
                      <a:pt x="1" y="43"/>
                      <a:pt x="0" y="68"/>
                    </a:cubicBezTo>
                    <a:lnTo>
                      <a:pt x="81" y="68"/>
                    </a:lnTo>
                    <a:close/>
                    <a:moveTo>
                      <a:pt x="98" y="1"/>
                    </a:moveTo>
                    <a:lnTo>
                      <a:pt x="98" y="68"/>
                    </a:lnTo>
                    <a:lnTo>
                      <a:pt x="183" y="67"/>
                    </a:lnTo>
                    <a:cubicBezTo>
                      <a:pt x="169" y="43"/>
                      <a:pt x="149" y="23"/>
                      <a:pt x="123" y="5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8" name="Freeform 16"/>
              <p:cNvSpPr>
                <a:spLocks noEditPoints="1"/>
              </p:cNvSpPr>
              <p:nvPr/>
            </p:nvSpPr>
            <p:spPr bwMode="auto">
              <a:xfrm>
                <a:off x="3356" y="2513"/>
                <a:ext cx="761" cy="687"/>
              </a:xfrm>
              <a:custGeom>
                <a:avLst/>
                <a:gdLst>
                  <a:gd name="T0" fmla="*/ 79 w 87"/>
                  <a:gd name="T1" fmla="*/ 68 h 81"/>
                  <a:gd name="T2" fmla="*/ 149 w 87"/>
                  <a:gd name="T3" fmla="*/ 5827 h 81"/>
                  <a:gd name="T4" fmla="*/ 79 w 87"/>
                  <a:gd name="T5" fmla="*/ 5827 h 81"/>
                  <a:gd name="T6" fmla="*/ 0 w 87"/>
                  <a:gd name="T7" fmla="*/ 68 h 81"/>
                  <a:gd name="T8" fmla="*/ 79 w 87"/>
                  <a:gd name="T9" fmla="*/ 68 h 81"/>
                  <a:gd name="T10" fmla="*/ 79 w 87"/>
                  <a:gd name="T11" fmla="*/ 5827 h 81"/>
                  <a:gd name="T12" fmla="*/ 79 w 87"/>
                  <a:gd name="T13" fmla="*/ 5827 h 81"/>
                  <a:gd name="T14" fmla="*/ 79 w 87"/>
                  <a:gd name="T15" fmla="*/ 5827 h 81"/>
                  <a:gd name="T16" fmla="*/ 79 w 87"/>
                  <a:gd name="T17" fmla="*/ 5827 h 81"/>
                  <a:gd name="T18" fmla="*/ 79 w 87"/>
                  <a:gd name="T19" fmla="*/ 5759 h 81"/>
                  <a:gd name="T20" fmla="*/ 6578 w 87"/>
                  <a:gd name="T21" fmla="*/ 5759 h 81"/>
                  <a:gd name="T22" fmla="*/ 6578 w 87"/>
                  <a:gd name="T23" fmla="*/ 5827 h 81"/>
                  <a:gd name="T24" fmla="*/ 79 w 87"/>
                  <a:gd name="T25" fmla="*/ 5827 h 81"/>
                  <a:gd name="T26" fmla="*/ 79 w 87"/>
                  <a:gd name="T27" fmla="*/ 5759 h 81"/>
                  <a:gd name="T28" fmla="*/ 6657 w 87"/>
                  <a:gd name="T29" fmla="*/ 5827 h 81"/>
                  <a:gd name="T30" fmla="*/ 6657 w 87"/>
                  <a:gd name="T31" fmla="*/ 5827 h 81"/>
                  <a:gd name="T32" fmla="*/ 6578 w 87"/>
                  <a:gd name="T33" fmla="*/ 5827 h 81"/>
                  <a:gd name="T34" fmla="*/ 6578 w 87"/>
                  <a:gd name="T35" fmla="*/ 5827 h 81"/>
                  <a:gd name="T36" fmla="*/ 6657 w 87"/>
                  <a:gd name="T37" fmla="*/ 5827 h 81"/>
                  <a:gd name="T38" fmla="*/ 6578 w 87"/>
                  <a:gd name="T39" fmla="*/ 5827 h 81"/>
                  <a:gd name="T40" fmla="*/ 6578 w 87"/>
                  <a:gd name="T41" fmla="*/ 68 h 81"/>
                  <a:gd name="T42" fmla="*/ 6657 w 87"/>
                  <a:gd name="T43" fmla="*/ 68 h 81"/>
                  <a:gd name="T44" fmla="*/ 6657 w 87"/>
                  <a:gd name="T45" fmla="*/ 5827 h 81"/>
                  <a:gd name="T46" fmla="*/ 6578 w 87"/>
                  <a:gd name="T47" fmla="*/ 5827 h 81"/>
                  <a:gd name="T48" fmla="*/ 6657 w 87"/>
                  <a:gd name="T49" fmla="*/ 68 h 81"/>
                  <a:gd name="T50" fmla="*/ 6657 w 87"/>
                  <a:gd name="T51" fmla="*/ 68 h 81"/>
                  <a:gd name="T52" fmla="*/ 6657 w 87"/>
                  <a:gd name="T53" fmla="*/ 68 h 81"/>
                  <a:gd name="T54" fmla="*/ 6657 w 87"/>
                  <a:gd name="T55" fmla="*/ 68 h 81"/>
                  <a:gd name="T56" fmla="*/ 6657 w 87"/>
                  <a:gd name="T57" fmla="*/ 144 h 81"/>
                  <a:gd name="T58" fmla="*/ 79 w 87"/>
                  <a:gd name="T59" fmla="*/ 68 h 81"/>
                  <a:gd name="T60" fmla="*/ 79 w 87"/>
                  <a:gd name="T61" fmla="*/ 0 h 81"/>
                  <a:gd name="T62" fmla="*/ 6657 w 87"/>
                  <a:gd name="T63" fmla="*/ 68 h 81"/>
                  <a:gd name="T64" fmla="*/ 6657 w 87"/>
                  <a:gd name="T65" fmla="*/ 144 h 81"/>
                  <a:gd name="T66" fmla="*/ 0 w 87"/>
                  <a:gd name="T67" fmla="*/ 68 h 81"/>
                  <a:gd name="T68" fmla="*/ 0 w 87"/>
                  <a:gd name="T69" fmla="*/ 0 h 81"/>
                  <a:gd name="T70" fmla="*/ 79 w 87"/>
                  <a:gd name="T71" fmla="*/ 0 h 81"/>
                  <a:gd name="T72" fmla="*/ 79 w 87"/>
                  <a:gd name="T73" fmla="*/ 68 h 81"/>
                  <a:gd name="T74" fmla="*/ 0 w 87"/>
                  <a:gd name="T75" fmla="*/ 68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81"/>
                  <a:gd name="T116" fmla="*/ 87 w 87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81">
                    <a:moveTo>
                      <a:pt x="1" y="1"/>
                    </a:moveTo>
                    <a:lnTo>
                      <a:pt x="2" y="81"/>
                    </a:lnTo>
                    <a:lnTo>
                      <a:pt x="1" y="8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  <a:moveTo>
                      <a:pt x="1" y="81"/>
                    </a:moveTo>
                    <a:lnTo>
                      <a:pt x="1" y="81"/>
                    </a:lnTo>
                    <a:close/>
                    <a:moveTo>
                      <a:pt x="1" y="80"/>
                    </a:moveTo>
                    <a:lnTo>
                      <a:pt x="86" y="80"/>
                    </a:lnTo>
                    <a:lnTo>
                      <a:pt x="86" y="81"/>
                    </a:lnTo>
                    <a:lnTo>
                      <a:pt x="1" y="81"/>
                    </a:lnTo>
                    <a:lnTo>
                      <a:pt x="1" y="80"/>
                    </a:lnTo>
                    <a:close/>
                    <a:moveTo>
                      <a:pt x="87" y="81"/>
                    </a:moveTo>
                    <a:lnTo>
                      <a:pt x="87" y="81"/>
                    </a:lnTo>
                    <a:lnTo>
                      <a:pt x="86" y="81"/>
                    </a:lnTo>
                    <a:lnTo>
                      <a:pt x="87" y="81"/>
                    </a:lnTo>
                    <a:close/>
                    <a:moveTo>
                      <a:pt x="86" y="81"/>
                    </a:moveTo>
                    <a:lnTo>
                      <a:pt x="86" y="1"/>
                    </a:lnTo>
                    <a:lnTo>
                      <a:pt x="87" y="1"/>
                    </a:lnTo>
                    <a:lnTo>
                      <a:pt x="87" y="81"/>
                    </a:lnTo>
                    <a:lnTo>
                      <a:pt x="86" y="81"/>
                    </a:lnTo>
                    <a:close/>
                    <a:moveTo>
                      <a:pt x="87" y="1"/>
                    </a:moveTo>
                    <a:lnTo>
                      <a:pt x="87" y="1"/>
                    </a:lnTo>
                    <a:close/>
                    <a:moveTo>
                      <a:pt x="87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7" y="1"/>
                    </a:lnTo>
                    <a:lnTo>
                      <a:pt x="87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9" name="Freeform 17"/>
              <p:cNvSpPr>
                <a:spLocks noEditPoints="1"/>
              </p:cNvSpPr>
              <p:nvPr/>
            </p:nvSpPr>
            <p:spPr bwMode="auto">
              <a:xfrm>
                <a:off x="2544" y="2522"/>
                <a:ext cx="709" cy="678"/>
              </a:xfrm>
              <a:custGeom>
                <a:avLst/>
                <a:gdLst>
                  <a:gd name="T0" fmla="*/ 6127 w 81"/>
                  <a:gd name="T1" fmla="*/ 0 h 80"/>
                  <a:gd name="T2" fmla="*/ 6206 w 81"/>
                  <a:gd name="T3" fmla="*/ 5746 h 80"/>
                  <a:gd name="T4" fmla="*/ 6127 w 81"/>
                  <a:gd name="T5" fmla="*/ 0 h 80"/>
                  <a:gd name="T6" fmla="*/ 6206 w 81"/>
                  <a:gd name="T7" fmla="*/ 0 h 80"/>
                  <a:gd name="T8" fmla="*/ 6127 w 81"/>
                  <a:gd name="T9" fmla="*/ 68 h 80"/>
                  <a:gd name="T10" fmla="*/ 79 w 81"/>
                  <a:gd name="T11" fmla="*/ 0 h 80"/>
                  <a:gd name="T12" fmla="*/ 6127 w 81"/>
                  <a:gd name="T13" fmla="*/ 68 h 80"/>
                  <a:gd name="T14" fmla="*/ 0 w 81"/>
                  <a:gd name="T15" fmla="*/ 0 h 80"/>
                  <a:gd name="T16" fmla="*/ 79 w 81"/>
                  <a:gd name="T17" fmla="*/ 0 h 80"/>
                  <a:gd name="T18" fmla="*/ 79 w 81"/>
                  <a:gd name="T19" fmla="*/ 0 h 80"/>
                  <a:gd name="T20" fmla="*/ 0 w 81"/>
                  <a:gd name="T21" fmla="*/ 3449 h 80"/>
                  <a:gd name="T22" fmla="*/ 79 w 81"/>
                  <a:gd name="T23" fmla="*/ 0 h 80"/>
                  <a:gd name="T24" fmla="*/ 0 w 81"/>
                  <a:gd name="T25" fmla="*/ 3449 h 80"/>
                  <a:gd name="T26" fmla="*/ 79 w 81"/>
                  <a:gd name="T27" fmla="*/ 3449 h 80"/>
                  <a:gd name="T28" fmla="*/ 79 w 81"/>
                  <a:gd name="T29" fmla="*/ 3373 h 80"/>
                  <a:gd name="T30" fmla="*/ 79 w 81"/>
                  <a:gd name="T31" fmla="*/ 3517 h 80"/>
                  <a:gd name="T32" fmla="*/ 79 w 81"/>
                  <a:gd name="T33" fmla="*/ 3373 h 80"/>
                  <a:gd name="T34" fmla="*/ 79 w 81"/>
                  <a:gd name="T35" fmla="*/ 3373 h 80"/>
                  <a:gd name="T36" fmla="*/ 79 w 81"/>
                  <a:gd name="T37" fmla="*/ 3373 h 80"/>
                  <a:gd name="T38" fmla="*/ 770 w 81"/>
                  <a:gd name="T39" fmla="*/ 3517 h 80"/>
                  <a:gd name="T40" fmla="*/ 79 w 81"/>
                  <a:gd name="T41" fmla="*/ 3517 h 80"/>
                  <a:gd name="T42" fmla="*/ 770 w 81"/>
                  <a:gd name="T43" fmla="*/ 3517 h 80"/>
                  <a:gd name="T44" fmla="*/ 1304 w 81"/>
                  <a:gd name="T45" fmla="*/ 3737 h 80"/>
                  <a:gd name="T46" fmla="*/ 770 w 81"/>
                  <a:gd name="T47" fmla="*/ 3517 h 80"/>
                  <a:gd name="T48" fmla="*/ 3676 w 81"/>
                  <a:gd name="T49" fmla="*/ 5746 h 80"/>
                  <a:gd name="T50" fmla="*/ 1304 w 81"/>
                  <a:gd name="T51" fmla="*/ 3737 h 80"/>
                  <a:gd name="T52" fmla="*/ 3598 w 81"/>
                  <a:gd name="T53" fmla="*/ 5746 h 80"/>
                  <a:gd name="T54" fmla="*/ 3598 w 81"/>
                  <a:gd name="T55" fmla="*/ 5746 h 80"/>
                  <a:gd name="T56" fmla="*/ 3598 w 81"/>
                  <a:gd name="T57" fmla="*/ 5678 h 80"/>
                  <a:gd name="T58" fmla="*/ 6206 w 81"/>
                  <a:gd name="T59" fmla="*/ 5746 h 80"/>
                  <a:gd name="T60" fmla="*/ 3598 w 81"/>
                  <a:gd name="T61" fmla="*/ 5678 h 80"/>
                  <a:gd name="T62" fmla="*/ 6206 w 81"/>
                  <a:gd name="T63" fmla="*/ 5746 h 80"/>
                  <a:gd name="T64" fmla="*/ 6206 w 81"/>
                  <a:gd name="T65" fmla="*/ 5746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80"/>
                  <a:gd name="T101" fmla="*/ 81 w 81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80">
                    <a:moveTo>
                      <a:pt x="80" y="80"/>
                    </a:moveTo>
                    <a:lnTo>
                      <a:pt x="80" y="0"/>
                    </a:lnTo>
                    <a:lnTo>
                      <a:pt x="81" y="0"/>
                    </a:lnTo>
                    <a:lnTo>
                      <a:pt x="81" y="80"/>
                    </a:lnTo>
                    <a:lnTo>
                      <a:pt x="80" y="80"/>
                    </a:lnTo>
                    <a:close/>
                    <a:moveTo>
                      <a:pt x="80" y="0"/>
                    </a:moveTo>
                    <a:lnTo>
                      <a:pt x="81" y="0"/>
                    </a:lnTo>
                    <a:lnTo>
                      <a:pt x="80" y="0"/>
                    </a:lnTo>
                    <a:close/>
                    <a:moveTo>
                      <a:pt x="8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0" y="0"/>
                    </a:lnTo>
                    <a:lnTo>
                      <a:pt x="80" y="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1" y="49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9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cubicBezTo>
                      <a:pt x="4" y="48"/>
                      <a:pt x="7" y="48"/>
                      <a:pt x="10" y="49"/>
                    </a:cubicBezTo>
                    <a:lnTo>
                      <a:pt x="9" y="50"/>
                    </a:lnTo>
                    <a:cubicBezTo>
                      <a:pt x="7" y="49"/>
                      <a:pt x="4" y="49"/>
                      <a:pt x="1" y="49"/>
                    </a:cubicBezTo>
                    <a:lnTo>
                      <a:pt x="1" y="47"/>
                    </a:lnTo>
                    <a:close/>
                    <a:moveTo>
                      <a:pt x="10" y="49"/>
                    </a:moveTo>
                    <a:cubicBezTo>
                      <a:pt x="12" y="49"/>
                      <a:pt x="15" y="50"/>
                      <a:pt x="18" y="51"/>
                    </a:cubicBezTo>
                    <a:lnTo>
                      <a:pt x="17" y="52"/>
                    </a:lnTo>
                    <a:cubicBezTo>
                      <a:pt x="15" y="51"/>
                      <a:pt x="12" y="51"/>
                      <a:pt x="9" y="50"/>
                    </a:cubicBezTo>
                    <a:lnTo>
                      <a:pt x="10" y="49"/>
                    </a:lnTo>
                    <a:close/>
                    <a:moveTo>
                      <a:pt x="18" y="51"/>
                    </a:moveTo>
                    <a:cubicBezTo>
                      <a:pt x="31" y="56"/>
                      <a:pt x="42" y="66"/>
                      <a:pt x="48" y="80"/>
                    </a:cubicBezTo>
                    <a:lnTo>
                      <a:pt x="47" y="80"/>
                    </a:lnTo>
                    <a:cubicBezTo>
                      <a:pt x="41" y="66"/>
                      <a:pt x="31" y="57"/>
                      <a:pt x="17" y="52"/>
                    </a:cubicBezTo>
                    <a:lnTo>
                      <a:pt x="18" y="51"/>
                    </a:lnTo>
                    <a:close/>
                    <a:moveTo>
                      <a:pt x="47" y="80"/>
                    </a:moveTo>
                    <a:lnTo>
                      <a:pt x="47" y="80"/>
                    </a:lnTo>
                    <a:close/>
                    <a:moveTo>
                      <a:pt x="47" y="79"/>
                    </a:moveTo>
                    <a:lnTo>
                      <a:pt x="81" y="79"/>
                    </a:lnTo>
                    <a:lnTo>
                      <a:pt x="81" y="80"/>
                    </a:lnTo>
                    <a:lnTo>
                      <a:pt x="47" y="80"/>
                    </a:lnTo>
                    <a:lnTo>
                      <a:pt x="47" y="79"/>
                    </a:lnTo>
                    <a:close/>
                    <a:moveTo>
                      <a:pt x="81" y="80"/>
                    </a:moveTo>
                    <a:lnTo>
                      <a:pt x="81" y="80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0" name="Freeform 18"/>
              <p:cNvSpPr>
                <a:spLocks/>
              </p:cNvSpPr>
              <p:nvPr/>
            </p:nvSpPr>
            <p:spPr bwMode="auto">
              <a:xfrm>
                <a:off x="5034" y="2640"/>
                <a:ext cx="208" cy="336"/>
              </a:xfrm>
              <a:custGeom>
                <a:avLst/>
                <a:gdLst>
                  <a:gd name="T0" fmla="*/ 2163 w 10"/>
                  <a:gd name="T1" fmla="*/ 3130 h 19"/>
                  <a:gd name="T2" fmla="*/ 0 w 10"/>
                  <a:gd name="T3" fmla="*/ 0 h 19"/>
                  <a:gd name="T4" fmla="*/ 4326 w 10"/>
                  <a:gd name="T5" fmla="*/ 4067 h 19"/>
                  <a:gd name="T6" fmla="*/ 3890 w 10"/>
                  <a:gd name="T7" fmla="*/ 5942 h 19"/>
                  <a:gd name="T8" fmla="*/ 2163 w 10"/>
                  <a:gd name="T9" fmla="*/ 313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5" y="10"/>
                    </a:moveTo>
                    <a:lnTo>
                      <a:pt x="0" y="0"/>
                    </a:lnTo>
                    <a:cubicBezTo>
                      <a:pt x="6" y="2"/>
                      <a:pt x="10" y="7"/>
                      <a:pt x="10" y="13"/>
                    </a:cubicBezTo>
                    <a:cubicBezTo>
                      <a:pt x="10" y="15"/>
                      <a:pt x="10" y="17"/>
                      <a:pt x="9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1" name="Freeform 19"/>
              <p:cNvSpPr>
                <a:spLocks/>
              </p:cNvSpPr>
              <p:nvPr/>
            </p:nvSpPr>
            <p:spPr bwMode="auto">
              <a:xfrm>
                <a:off x="1344" y="2448"/>
                <a:ext cx="99" cy="192"/>
              </a:xfrm>
              <a:custGeom>
                <a:avLst/>
                <a:gdLst>
                  <a:gd name="T0" fmla="*/ 495 w 10"/>
                  <a:gd name="T1" fmla="*/ 1021 h 19"/>
                  <a:gd name="T2" fmla="*/ 980 w 10"/>
                  <a:gd name="T3" fmla="*/ 0 h 19"/>
                  <a:gd name="T4" fmla="*/ 0 w 10"/>
                  <a:gd name="T5" fmla="*/ 1324 h 19"/>
                  <a:gd name="T6" fmla="*/ 198 w 10"/>
                  <a:gd name="T7" fmla="*/ 1940 h 19"/>
                  <a:gd name="T8" fmla="*/ 495 w 10"/>
                  <a:gd name="T9" fmla="*/ 102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5" y="10"/>
                    </a:moveTo>
                    <a:lnTo>
                      <a:pt x="10" y="0"/>
                    </a:lnTo>
                    <a:cubicBezTo>
                      <a:pt x="4" y="2"/>
                      <a:pt x="0" y="7"/>
                      <a:pt x="0" y="13"/>
                    </a:cubicBezTo>
                    <a:cubicBezTo>
                      <a:pt x="0" y="15"/>
                      <a:pt x="1" y="17"/>
                      <a:pt x="2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2" name="Oval 20"/>
              <p:cNvSpPr>
                <a:spLocks noChangeArrowheads="1"/>
              </p:cNvSpPr>
              <p:nvPr/>
            </p:nvSpPr>
            <p:spPr bwMode="auto">
              <a:xfrm>
                <a:off x="1964" y="2592"/>
                <a:ext cx="114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" name="Oval 21"/>
              <p:cNvSpPr>
                <a:spLocks noChangeArrowheads="1"/>
              </p:cNvSpPr>
              <p:nvPr/>
            </p:nvSpPr>
            <p:spPr bwMode="auto">
              <a:xfrm>
                <a:off x="4556" y="2592"/>
                <a:ext cx="123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51" name="AutoShape 22"/>
            <p:cNvSpPr>
              <a:spLocks noChangeArrowheads="1"/>
            </p:cNvSpPr>
            <p:nvPr/>
          </p:nvSpPr>
          <p:spPr bwMode="auto">
            <a:xfrm>
              <a:off x="2146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2" name="AutoShape 23"/>
            <p:cNvSpPr>
              <a:spLocks noChangeArrowheads="1"/>
            </p:cNvSpPr>
            <p:nvPr/>
          </p:nvSpPr>
          <p:spPr bwMode="auto">
            <a:xfrm>
              <a:off x="4210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264" name="Picture 24" descr="j02129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15600" y="2057400"/>
            <a:ext cx="22875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0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786182" y="5572140"/>
            <a:ext cx="46434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Титова Анна </a:t>
            </a:r>
            <a:r>
              <a:rPr lang="ru-RU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Рубеновна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г.Владикавказ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16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7"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xfrm flipH="1">
            <a:off x="228600" y="457200"/>
            <a:ext cx="7086600" cy="2438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dirty="0" smtClean="0">
                <a:solidFill>
                  <a:srgbClr val="FFFF00"/>
                </a:solidFill>
                <a:effectLst/>
                <a:latin typeface="Arial" charset="0"/>
              </a:rPr>
              <a:t>Кодекс дорожный – Закон ПДД</a:t>
            </a:r>
            <a:br>
              <a:rPr lang="ru-RU" cap="none" dirty="0" smtClean="0">
                <a:solidFill>
                  <a:srgbClr val="FFFF00"/>
                </a:solidFill>
                <a:effectLst/>
                <a:latin typeface="Arial" charset="0"/>
              </a:rPr>
            </a:br>
            <a:r>
              <a:rPr lang="ru-RU" cap="none" dirty="0" smtClean="0">
                <a:solidFill>
                  <a:srgbClr val="FFFF00"/>
                </a:solidFill>
                <a:effectLst/>
                <a:latin typeface="Arial" charset="0"/>
              </a:rPr>
              <a:t>Все мы усвоили ясно.</a:t>
            </a:r>
            <a:r>
              <a:rPr lang="ru-RU" cap="none" dirty="0" smtClean="0">
                <a:effectLst/>
                <a:latin typeface="Arial" charset="0"/>
              </a:rPr>
              <a:t/>
            </a:r>
            <a:br>
              <a:rPr lang="ru-RU" cap="none" dirty="0" smtClean="0">
                <a:effectLst/>
                <a:latin typeface="Arial" charset="0"/>
              </a:rPr>
            </a:br>
            <a:endParaRPr lang="ru-RU" cap="none" dirty="0" smtClean="0">
              <a:effectLst/>
              <a:latin typeface="Arial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 smtClean="0">
                <a:solidFill>
                  <a:srgbClr val="FFFF00"/>
                </a:solidFill>
                <a:latin typeface="Arial" charset="0"/>
              </a:rPr>
              <a:t>                           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В школе нет ДТП,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                           С юбилеем ГИБДД!!!</a:t>
            </a:r>
            <a:endParaRPr lang="ru-RU" b="1" dirty="0" smtClean="0">
              <a:latin typeface="Arial" charset="0"/>
            </a:endParaRPr>
          </a:p>
        </p:txBody>
      </p:sp>
      <p:pic>
        <p:nvPicPr>
          <p:cNvPr id="33798" name="Picture 6" descr="j035449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85818">
            <a:off x="6485283" y="1826373"/>
            <a:ext cx="1031875" cy="1389063"/>
          </a:xfrm>
          <a:prstGeom prst="rect">
            <a:avLst/>
          </a:prstGeom>
          <a:noFill/>
        </p:spPr>
      </p:pic>
      <p:sp>
        <p:nvSpPr>
          <p:cNvPr id="33803" name="Oval 11" descr="RDR5CACOYZ3LCA1BAWG0CAA9QM5FCAI6AFIRCAUFX81QCA2B9RE7CA4M4MEPCA291OCRCAYSOM8KCAQ23PVECAY2CN1QCAGV9YT0CA0ZFZ99CA9MVB8ECAAT1290CAH20FV4CAFXO3IDCAI3IQOHCA1BAF2I"/>
          <p:cNvSpPr>
            <a:spLocks noChangeArrowheads="1"/>
          </p:cNvSpPr>
          <p:nvPr/>
        </p:nvSpPr>
        <p:spPr bwMode="auto">
          <a:xfrm>
            <a:off x="304800" y="2667000"/>
            <a:ext cx="2057400" cy="25146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806" name="Picture 14" descr="j029525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5334000"/>
            <a:ext cx="1371600" cy="914400"/>
          </a:xfrm>
          <a:prstGeom prst="rect">
            <a:avLst/>
          </a:prstGeom>
          <a:noFill/>
        </p:spPr>
      </p:pic>
    </p:spTree>
  </p:cSld>
  <p:clrMapOvr>
    <a:masterClrMapping/>
  </p:clrMapOvr>
  <p:transition advTm="13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adim\Рабочий стол\Фото0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477838"/>
            <a:ext cx="7900987" cy="590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Vadim\Рабочий стол\фото гаи\Фото0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5"/>
            <a:ext cx="7577240" cy="5658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Vadim\Рабочий стол\S730273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290" y="562750"/>
            <a:ext cx="6715172" cy="4895434"/>
          </a:xfrm>
          <a:prstGeom prst="rect">
            <a:avLst/>
          </a:prstGeom>
          <a:noFill/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81000" y="3505200"/>
            <a:ext cx="7848600" cy="2819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2000" i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До скорых встреч!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0033CC"/>
                </a:solidFill>
                <a:latin typeface="Monotype Corsiva" pitchFamily="66" charset="0"/>
              </a:rPr>
              <a:t>Цели отряда: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9244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</a:t>
            </a:r>
            <a:r>
              <a:rPr lang="ru-RU" sz="3600" dirty="0" smtClean="0">
                <a:solidFill>
                  <a:srgbClr val="660033"/>
                </a:solidFill>
                <a:latin typeface="Comic Sans MS" pitchFamily="66" charset="0"/>
              </a:rPr>
              <a:t>пропаганда правил дорожного движения среди учащихся;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rgbClr val="660033"/>
                </a:solidFill>
                <a:latin typeface="Comic Sans MS" pitchFamily="66" charset="0"/>
              </a:rPr>
              <a:t> предупреждение детского дорожно-транспортного травматизма; 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rgbClr val="660033"/>
                </a:solidFill>
                <a:latin typeface="Comic Sans MS" pitchFamily="66" charset="0"/>
              </a:rPr>
              <a:t> проверка и закрепление навыков безопасного поведения детей на улицах.</a:t>
            </a:r>
          </a:p>
        </p:txBody>
      </p:sp>
      <p:pic>
        <p:nvPicPr>
          <p:cNvPr id="4100" name="Picture 4" descr="2596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0"/>
            <a:ext cx="14763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Пользователь\Мои документы\Мои рисунки\Звёзды\zvezdia-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80063" cy="428628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Мои документы\Мои рисунки\Звёзды\zvezdia-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80063" cy="428628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Мои документы\Мои рисунки\Звёзды\zvezdia-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00570"/>
            <a:ext cx="480063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0"/>
            <a:ext cx="8229600" cy="91916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0033CC"/>
                </a:solidFill>
                <a:latin typeface="Monotype Corsiva" pitchFamily="66" charset="0"/>
              </a:rPr>
              <a:t>Символика отряда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50825" y="908050"/>
            <a:ext cx="2663825" cy="431800"/>
          </a:xfrm>
        </p:spPr>
        <p:txBody>
          <a:bodyPr>
            <a:normAutofit fontScale="47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3300"/>
                </a:solidFill>
              </a:rPr>
              <a:t>Форма члена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dirty="0" err="1" smtClean="0">
                <a:solidFill>
                  <a:srgbClr val="FF3300"/>
                </a:solidFill>
              </a:rPr>
              <a:t>jn</a:t>
            </a:r>
            <a:r>
              <a:rPr lang="ru-RU" sz="2400" b="1" dirty="0" smtClean="0">
                <a:solidFill>
                  <a:srgbClr val="FF3300"/>
                </a:solidFill>
              </a:rPr>
              <a:t>отряда </a:t>
            </a:r>
            <a:r>
              <a:rPr lang="en-US" sz="2400" b="1" dirty="0" err="1" smtClean="0">
                <a:solidFill>
                  <a:srgbClr val="FF3300"/>
                </a:solidFill>
              </a:rPr>
              <a:t>jjn</a:t>
            </a:r>
            <a:endParaRPr lang="ru-RU" sz="2400" b="1" dirty="0" smtClean="0">
              <a:solidFill>
                <a:srgbClr val="FF33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6516688" y="908050"/>
            <a:ext cx="2381250" cy="460375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ru-RU" sz="2400" b="1" smtClean="0">
                <a:solidFill>
                  <a:srgbClr val="FF3300"/>
                </a:solidFill>
              </a:rPr>
              <a:t>Эмблема 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7072331" y="4000504"/>
            <a:ext cx="2071670" cy="928694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Пусть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дорога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Будет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доброй!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6915150" y="3357562"/>
            <a:ext cx="2228850" cy="423862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Наш девиз:</a:t>
            </a:r>
          </a:p>
        </p:txBody>
      </p:sp>
      <p:pic>
        <p:nvPicPr>
          <p:cNvPr id="22537" name="Picture 9" descr="2596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412875"/>
            <a:ext cx="19431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786182" y="908050"/>
            <a:ext cx="157798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Песня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357554" y="1714488"/>
            <a:ext cx="38893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за морями, за лесами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Чудная есть страна.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Славная добрыми делами,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Смысла там жизнь полна.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ru-RU" sz="16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Много среди ребят там встретишь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Верных друзей ГАИ,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на опасных перекрестках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Стали давно свои.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ru-RU" sz="16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Маленькая страна, маленькая страна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Школой </a:t>
            </a: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ЮИД она </a:t>
            </a: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зовется,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Милее всех она.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Маленькая страна, маленькая страна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Юных инспекторов движенья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Верно растит она.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ru-RU" sz="16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4" descr="C:\Documents and Settings\Vadim\Рабочий стол\Новая папка (2)\Фото0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3391391" cy="292895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1357298"/>
            <a:ext cx="26286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ОТРЯД </a:t>
            </a:r>
          </a:p>
          <a:p>
            <a:pPr algn="ctr"/>
            <a:r>
              <a:rPr lang="ru-RU" sz="32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"</a:t>
            </a:r>
            <a:r>
              <a:rPr lang="ru-RU" sz="32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КЛАКСОН</a:t>
            </a:r>
            <a:r>
              <a:rPr lang="ru-RU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"</a:t>
            </a:r>
            <a:endParaRPr lang="ru-RU" sz="32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1028"/>
          <p:cNvSpPr>
            <a:spLocks noChangeArrowheads="1"/>
          </p:cNvSpPr>
          <p:nvPr/>
        </p:nvSpPr>
        <p:spPr bwMode="auto">
          <a:xfrm>
            <a:off x="0" y="2057400"/>
            <a:ext cx="9144000" cy="1676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/>
            <a:endParaRPr lang="ru-RU" sz="400" b="1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4000" b="1"/>
              <a:t>АГИТБРИГАДА</a:t>
            </a:r>
          </a:p>
          <a:p>
            <a:pPr algn="ctr" eaLnBrk="0" hangingPunct="0"/>
            <a:endParaRPr lang="ru-RU" sz="1000" b="1"/>
          </a:p>
          <a:p>
            <a:pPr algn="ctr" eaLnBrk="0" hangingPunct="0"/>
            <a:r>
              <a:rPr lang="ru-RU" sz="2800" b="1"/>
              <a:t>ЮНЫХ ИНСПЕКТОРОВ ДОРОЖНОГО ДВИЖЕНИЯ</a:t>
            </a:r>
            <a:r>
              <a:rPr lang="ru-RU" sz="2800" b="1">
                <a:solidFill>
                  <a:srgbClr val="000099"/>
                </a:solidFill>
              </a:rPr>
              <a:t> </a:t>
            </a:r>
          </a:p>
          <a:p>
            <a:pPr algn="ctr" eaLnBrk="0" hangingPunct="0"/>
            <a:endParaRPr lang="ru-RU" sz="2800" b="1">
              <a:solidFill>
                <a:srgbClr val="000099"/>
              </a:solidFill>
            </a:endParaRPr>
          </a:p>
        </p:txBody>
      </p:sp>
      <p:pic>
        <p:nvPicPr>
          <p:cNvPr id="39952" name="Picture 1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1219200" cy="1295400"/>
          </a:xfrm>
          <a:prstGeom prst="rect">
            <a:avLst/>
          </a:prstGeom>
          <a:noFill/>
        </p:spPr>
      </p:pic>
      <p:pic>
        <p:nvPicPr>
          <p:cNvPr id="39953" name="Picture 1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562600"/>
            <a:ext cx="1219200" cy="1295400"/>
          </a:xfrm>
          <a:prstGeom prst="rect">
            <a:avLst/>
          </a:prstGeom>
          <a:noFill/>
        </p:spPr>
      </p:pic>
      <p:pic>
        <p:nvPicPr>
          <p:cNvPr id="39954" name="Picture 10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733800"/>
            <a:ext cx="1428750" cy="1790700"/>
          </a:xfrm>
          <a:prstGeom prst="rect">
            <a:avLst/>
          </a:prstGeom>
          <a:noFill/>
        </p:spPr>
      </p:pic>
      <p:pic>
        <p:nvPicPr>
          <p:cNvPr id="8" name="Picture 2" descr="C:\Documents and Settings\Vadim\Рабочий стол\Фото0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38482" y="-138477"/>
            <a:ext cx="2294778" cy="2571731"/>
          </a:xfrm>
          <a:prstGeom prst="rect">
            <a:avLst/>
          </a:prstGeom>
          <a:noFill/>
        </p:spPr>
      </p:pic>
      <p:pic>
        <p:nvPicPr>
          <p:cNvPr id="9" name="Picture 2" descr="C:\Documents and Settings\Vadim\Рабочий стол\x_93c226c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0"/>
            <a:ext cx="3214678" cy="2137918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5715016"/>
            <a:ext cx="8686800" cy="8382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Ударим агитбригадой </a:t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 разгильдяйству на дорогах: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428875" y="2586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6049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604963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5500726"/>
          </a:xfrm>
          <a:prstGeom prst="rect">
            <a:avLst/>
          </a:prstGeom>
          <a:noFill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429224" y="5357826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наш ЮИД?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о чем он говорит?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Надо срочно показать!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Надо срочно рассказать!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Школа\Рабочий стол\ЮИД\ЮИД\ЮИД 1\Cartoo_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03007"/>
            <a:ext cx="2290765" cy="435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Пользователь\Мои документы\Скачать бесплатно gif-анимированные картинки_files\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0"/>
            <a:ext cx="1452564" cy="1452564"/>
          </a:xfrm>
          <a:prstGeom prst="rect">
            <a:avLst/>
          </a:prstGeom>
          <a:noFill/>
        </p:spPr>
      </p:pic>
      <p:pic>
        <p:nvPicPr>
          <p:cNvPr id="7" name="Car Crash_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  <p:pic>
        <p:nvPicPr>
          <p:cNvPr id="11" name="Picture 5" descr="j028363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2844" y="2000240"/>
            <a:ext cx="2232025" cy="2808288"/>
          </a:xfrm>
          <a:prstGeom prst="rect">
            <a:avLst/>
          </a:prstGeom>
          <a:noFill/>
        </p:spPr>
      </p:pic>
      <p:pic>
        <p:nvPicPr>
          <p:cNvPr id="13" name="Picture 6" descr="j028365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27875" y="2285992"/>
            <a:ext cx="2016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00166" y="1857364"/>
            <a:ext cx="585791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077463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Если хочешь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Долго жить,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Надо правила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учить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46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46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5e0d2ec5cd23a33e1bbbf10375c3cca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643050"/>
            <a:ext cx="1981200" cy="1257300"/>
          </a:xfrm>
          <a:prstGeom prst="rect">
            <a:avLst/>
          </a:prstGeom>
          <a:noFill/>
        </p:spPr>
      </p:pic>
      <p:pic>
        <p:nvPicPr>
          <p:cNvPr id="4" name="Picture 8" descr="TRAFFIC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14289"/>
            <a:ext cx="1775745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baby0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632" y="714356"/>
            <a:ext cx="161191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85852" y="4572008"/>
            <a:ext cx="6357982" cy="19982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Соблюдай закон,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Жизнь не ставь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кон!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5" showWhenStopped="0">
                <p:cTn id="12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76-67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j02363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291"/>
            <a:ext cx="2777908" cy="34290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728" y="3786190"/>
            <a:ext cx="6572296" cy="2664385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2500"/>
                <a:gd name="adj2" fmla="val 215"/>
              </a:avLst>
            </a:prstTxWarp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Мы работаем в отряде,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 ПДД мы все дружны.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Наши рейды и беседы,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Знаем точно – всем нужны</a:t>
            </a:r>
            <a:endParaRPr lang="ru-RU" sz="2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rgbClr val="FF0000"/>
      </a:lt1>
      <a:dk2>
        <a:srgbClr val="FF0000"/>
      </a:dk2>
      <a:lt2>
        <a:srgbClr val="FF000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FF0000"/>
      </a:accent6>
      <a:hlink>
        <a:srgbClr val="AD1F1F"/>
      </a:hlink>
      <a:folHlink>
        <a:srgbClr val="FF00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</TotalTime>
  <Words>209</Words>
  <Application>Microsoft Office PowerPoint</Application>
  <PresentationFormat>Экран (4:3)</PresentationFormat>
  <Paragraphs>66</Paragraphs>
  <Slides>13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Цели отряда:</vt:lpstr>
      <vt:lpstr>Символика отряда</vt:lpstr>
      <vt:lpstr>Слайд 4</vt:lpstr>
      <vt:lpstr>Слайд 5</vt:lpstr>
      <vt:lpstr>Слайд 6</vt:lpstr>
      <vt:lpstr>Слайд 7</vt:lpstr>
      <vt:lpstr>Слайд 8</vt:lpstr>
      <vt:lpstr>Слайд 9</vt:lpstr>
      <vt:lpstr>Кодекс дорожный – Закон ПДД Все мы усвоили ясно. </vt:lpstr>
      <vt:lpstr>Слайд 11</vt:lpstr>
      <vt:lpstr>Слайд 12</vt:lpstr>
      <vt:lpstr>Слайд 13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corei5</cp:lastModifiedBy>
  <cp:revision>145</cp:revision>
  <dcterms:created xsi:type="dcterms:W3CDTF">2011-04-21T15:53:52Z</dcterms:created>
  <dcterms:modified xsi:type="dcterms:W3CDTF">2011-09-28T19:35:26Z</dcterms:modified>
</cp:coreProperties>
</file>