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2721-3219-4736-8000-433F30B16151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6326-3F5A-417C-8AFC-6950576510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2721-3219-4736-8000-433F30B16151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6326-3F5A-417C-8AFC-695057651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2721-3219-4736-8000-433F30B16151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6326-3F5A-417C-8AFC-695057651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2721-3219-4736-8000-433F30B16151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6326-3F5A-417C-8AFC-695057651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2721-3219-4736-8000-433F30B16151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6326-3F5A-417C-8AFC-695057651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2721-3219-4736-8000-433F30B16151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6326-3F5A-417C-8AFC-695057651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2721-3219-4736-8000-433F30B16151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6326-3F5A-417C-8AFC-695057651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2721-3219-4736-8000-433F30B16151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6326-3F5A-417C-8AFC-695057651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2721-3219-4736-8000-433F30B16151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6326-3F5A-417C-8AFC-695057651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2721-3219-4736-8000-433F30B16151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6326-3F5A-417C-8AFC-6950576510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9052721-3219-4736-8000-433F30B16151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0286326-3F5A-417C-8AFC-695057651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9052721-3219-4736-8000-433F30B16151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0286326-3F5A-417C-8AFC-695057651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dissolve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76;&#1077;&#1090;&#1080;%20&#1089;&#1090;&#1072;&#1083;&#1080;&#1085;&#1075;&#1088;&#1072;&#1076;&#1072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76;&#1077;&#1090;&#1080;%20&#1089;&#1090;&#1072;&#1083;&#1080;&#1085;&#1075;&#1088;&#1072;&#1076;&#1072;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io1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836712"/>
            <a:ext cx="9036496" cy="6021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-243408"/>
            <a:ext cx="55938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Сталинградская  битва</a:t>
            </a:r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332656"/>
            <a:ext cx="2946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1942-1943 год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дети сталинград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51571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4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9-009-Gorjaschij-Stalingrad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21401309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fd10e2ae3b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036496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eD052YN1Xa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788024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4048" y="404664"/>
            <a:ext cx="38880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7июля 1942года-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4932040" y="1124744"/>
            <a:ext cx="3981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2февраля 1943года</a:t>
            </a:r>
            <a:endParaRPr lang="ru-RU" sz="3600" dirty="0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Здесь не чеканят шаг. Здесь всё открыто…</a:t>
            </a:r>
            <a:br>
              <a:rPr lang="ru-RU" b="1" dirty="0"/>
            </a:br>
            <a:r>
              <a:rPr lang="ru-RU" b="1" dirty="0"/>
              <a:t>Идут и Ветераны, Деды и Отцы…</a:t>
            </a:r>
            <a:br>
              <a:rPr lang="ru-RU" b="1" dirty="0"/>
            </a:br>
            <a:r>
              <a:rPr lang="ru-RU" b="1" dirty="0"/>
              <a:t>И преклоняются к Фамилиям убитых</a:t>
            </a:r>
            <a:br>
              <a:rPr lang="ru-RU" b="1" dirty="0"/>
            </a:br>
            <a:r>
              <a:rPr lang="ru-RU" b="1" dirty="0"/>
              <a:t>За Жизнь что после… Матери… Сыны… 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268760"/>
            <a:ext cx="4499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635378321_tonnel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88640"/>
            <a:ext cx="3779912" cy="532859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1124744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  </a:t>
            </a:r>
          </a:p>
          <a:p>
            <a:r>
              <a:rPr lang="ru-RU" b="1" dirty="0"/>
              <a:t>Сталинград – это боль, это муки, </a:t>
            </a:r>
          </a:p>
          <a:p>
            <a:r>
              <a:rPr lang="ru-RU" b="1" dirty="0"/>
              <a:t>В Сталинграде лишь плач матерей.</a:t>
            </a:r>
          </a:p>
          <a:p>
            <a:r>
              <a:rPr lang="ru-RU" b="1" dirty="0"/>
              <a:t>Вот берет мать дитя свое в руки</a:t>
            </a:r>
          </a:p>
          <a:p>
            <a:r>
              <a:rPr lang="ru-RU" b="1" dirty="0"/>
              <a:t>И несется сквозь пули быстрей.</a:t>
            </a:r>
          </a:p>
          <a:p>
            <a:r>
              <a:rPr lang="ru-RU" b="1" dirty="0"/>
              <a:t> </a:t>
            </a:r>
          </a:p>
          <a:p>
            <a:r>
              <a:rPr lang="ru-RU" b="1" dirty="0"/>
              <a:t>Реки крови и свист пулеметов</a:t>
            </a:r>
          </a:p>
          <a:p>
            <a:r>
              <a:rPr lang="ru-RU" b="1" dirty="0"/>
              <a:t>Не забудет дитя никогда.</a:t>
            </a:r>
          </a:p>
          <a:p>
            <a:r>
              <a:rPr lang="ru-RU" b="1" dirty="0"/>
              <a:t>Горы трупов умерших </a:t>
            </a:r>
            <a:r>
              <a:rPr lang="ru-RU" b="1" dirty="0" err="1"/>
              <a:t>солдатов</a:t>
            </a:r>
            <a:endParaRPr lang="ru-RU" b="1" dirty="0"/>
          </a:p>
          <a:p>
            <a:r>
              <a:rPr lang="ru-RU" b="1" dirty="0"/>
              <a:t>Крики помощи, но в никуда.</a:t>
            </a:r>
          </a:p>
          <a:p>
            <a:r>
              <a:rPr lang="ru-RU" b="1" dirty="0"/>
              <a:t> </a:t>
            </a:r>
          </a:p>
          <a:p>
            <a:r>
              <a:rPr lang="ru-RU" b="1" dirty="0"/>
              <a:t>Серый дым разрушенных зданий,</a:t>
            </a:r>
          </a:p>
          <a:p>
            <a:r>
              <a:rPr lang="ru-RU" b="1" dirty="0"/>
              <a:t>Самолет подбитый летит. </a:t>
            </a:r>
          </a:p>
          <a:p>
            <a:r>
              <a:rPr lang="ru-RU" b="1" dirty="0"/>
              <a:t>Людям нечего есть, голодают, </a:t>
            </a:r>
          </a:p>
          <a:p>
            <a:r>
              <a:rPr lang="ru-RU" b="1" dirty="0"/>
              <a:t>Много раненых, но врач - дефицит.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5517232"/>
            <a:ext cx="4355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Умирали от пуль, от гранаты,</a:t>
            </a:r>
          </a:p>
          <a:p>
            <a:r>
              <a:rPr lang="ru-RU" b="1" dirty="0" smtClean="0"/>
              <a:t>Замерзали насмерть порой.</a:t>
            </a:r>
          </a:p>
          <a:p>
            <a:r>
              <a:rPr lang="ru-RU" b="1" dirty="0" smtClean="0"/>
              <a:t>Гибли, гибли наши солдаты</a:t>
            </a:r>
          </a:p>
          <a:p>
            <a:r>
              <a:rPr lang="ru-RU" b="1" dirty="0" smtClean="0"/>
              <a:t>В Сталинграде, под Курском, Москвой.</a:t>
            </a:r>
          </a:p>
          <a:p>
            <a:r>
              <a:rPr lang="ru-RU" b="1" dirty="0" smtClean="0"/>
              <a:t> </a:t>
            </a:r>
            <a:endParaRPr lang="ru-RU" b="1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1196752"/>
            <a:ext cx="4067944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01513eix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413338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/>
              <a:t>Второе февраля – Победа в Сталинградской битве!</a:t>
            </a:r>
            <a:br>
              <a:rPr lang="ru-RU" sz="2800" b="1" dirty="0"/>
            </a:br>
            <a:r>
              <a:rPr lang="ru-RU" sz="2800" b="1" dirty="0"/>
              <a:t>Курган, скульптура Матери-Отчизны, тишина…</a:t>
            </a:r>
            <a:br>
              <a:rPr lang="ru-RU" sz="2800" b="1" dirty="0"/>
            </a:br>
            <a:r>
              <a:rPr lang="ru-RU" sz="2800" b="1" dirty="0"/>
              <a:t>И как в немом… и чёрно-белом, старом фильме </a:t>
            </a:r>
            <a:br>
              <a:rPr lang="ru-RU" sz="2800" b="1" dirty="0"/>
            </a:br>
            <a:r>
              <a:rPr lang="ru-RU" sz="2800" b="1" dirty="0"/>
              <a:t>Печален шаг Потомков… Сердце… и Душа</a:t>
            </a:r>
            <a:endParaRPr lang="ru-RU" sz="2800" dirty="0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6e371_78d6ed4f_XL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дети сталинград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40050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4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64</TotalTime>
  <Words>49</Words>
  <Application>Microsoft Office PowerPoint</Application>
  <PresentationFormat>Экран (4:3)</PresentationFormat>
  <Paragraphs>26</Paragraphs>
  <Slides>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Модульная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</cp:revision>
  <dcterms:created xsi:type="dcterms:W3CDTF">2013-01-30T13:07:30Z</dcterms:created>
  <dcterms:modified xsi:type="dcterms:W3CDTF">2013-01-30T14:37:11Z</dcterms:modified>
</cp:coreProperties>
</file>