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86408" autoAdjust="0"/>
  </p:normalViewPr>
  <p:slideViewPr>
    <p:cSldViewPr>
      <p:cViewPr varScale="1">
        <p:scale>
          <a:sx n="66" d="100"/>
          <a:sy n="66" d="100"/>
        </p:scale>
        <p:origin x="-1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D86F-0B4A-44A3-99CA-75D1515A9F8E}" type="datetimeFigureOut">
              <a:rPr lang="ru-RU" smtClean="0"/>
              <a:pPr/>
              <a:t>14.07.2011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A102-330C-4236-B4BE-6E37F50B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D86F-0B4A-44A3-99CA-75D1515A9F8E}" type="datetimeFigureOut">
              <a:rPr lang="ru-RU" smtClean="0"/>
              <a:pPr/>
              <a:t>14.07.2011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A102-330C-4236-B4BE-6E37F50B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D86F-0B4A-44A3-99CA-75D1515A9F8E}" type="datetimeFigureOut">
              <a:rPr lang="ru-RU" smtClean="0"/>
              <a:pPr/>
              <a:t>14.07.2011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A102-330C-4236-B4BE-6E37F50B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D86F-0B4A-44A3-99CA-75D1515A9F8E}" type="datetimeFigureOut">
              <a:rPr lang="ru-RU" smtClean="0"/>
              <a:pPr/>
              <a:t>14.07.2011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A102-330C-4236-B4BE-6E37F50B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D86F-0B4A-44A3-99CA-75D1515A9F8E}" type="datetimeFigureOut">
              <a:rPr lang="ru-RU" smtClean="0"/>
              <a:pPr/>
              <a:t>14.07.2011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A102-330C-4236-B4BE-6E37F50B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D86F-0B4A-44A3-99CA-75D1515A9F8E}" type="datetimeFigureOut">
              <a:rPr lang="ru-RU" smtClean="0"/>
              <a:pPr/>
              <a:t>14.07.2011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A102-330C-4236-B4BE-6E37F50B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D86F-0B4A-44A3-99CA-75D1515A9F8E}" type="datetimeFigureOut">
              <a:rPr lang="ru-RU" smtClean="0"/>
              <a:pPr/>
              <a:t>14.07.2011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A102-330C-4236-B4BE-6E37F50B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D86F-0B4A-44A3-99CA-75D1515A9F8E}" type="datetimeFigureOut">
              <a:rPr lang="ru-RU" smtClean="0"/>
              <a:pPr/>
              <a:t>14.07.2011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A102-330C-4236-B4BE-6E37F50B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D86F-0B4A-44A3-99CA-75D1515A9F8E}" type="datetimeFigureOut">
              <a:rPr lang="ru-RU" smtClean="0"/>
              <a:pPr/>
              <a:t>14.07.2011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A102-330C-4236-B4BE-6E37F50B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D86F-0B4A-44A3-99CA-75D1515A9F8E}" type="datetimeFigureOut">
              <a:rPr lang="ru-RU" smtClean="0"/>
              <a:pPr/>
              <a:t>14.07.2011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A102-330C-4236-B4BE-6E37F50B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D86F-0B4A-44A3-99CA-75D1515A9F8E}" type="datetimeFigureOut">
              <a:rPr lang="ru-RU" smtClean="0"/>
              <a:pPr/>
              <a:t>14.07.2011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67A102-330C-4236-B4BE-6E37F50BEB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29D86F-0B4A-44A3-99CA-75D1515A9F8E}" type="datetimeFigureOut">
              <a:rPr lang="ru-RU" smtClean="0"/>
              <a:pPr/>
              <a:t>14.07.2011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67A102-330C-4236-B4BE-6E37F50BEBD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099328" cy="2986110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Колесо истории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143248"/>
            <a:ext cx="8324880" cy="2486480"/>
          </a:xfrm>
        </p:spPr>
        <p:txBody>
          <a:bodyPr>
            <a:normAutofit fontScale="77500" lnSpcReduction="20000"/>
          </a:bodyPr>
          <a:lstStyle/>
          <a:p>
            <a:r>
              <a:rPr lang="ru-RU" sz="5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Игра по правилам дорожного движения</a:t>
            </a:r>
          </a:p>
          <a:p>
            <a:endParaRPr lang="ru-RU" sz="5400" b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ru-RU" sz="5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Учитель: Однокозова Н. А.</a:t>
            </a:r>
            <a:endParaRPr lang="ru-RU" sz="5400" b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ru-RU" sz="1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242204" cy="14287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Извозчик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user\Documents\здоровье\извозч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844065"/>
            <a:ext cx="6899307" cy="5013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80210" cy="15716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Царица Елизавета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ocuments\здоровье\елизавет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500174"/>
            <a:ext cx="4357718" cy="5366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7851648" cy="142876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Тележка лесника </a:t>
            </a:r>
            <a:r>
              <a:rPr lang="ru-RU" sz="5400" dirty="0" err="1" smtClean="0">
                <a:solidFill>
                  <a:schemeClr val="tx1"/>
                </a:solidFill>
              </a:rPr>
              <a:t>Дрейза</a:t>
            </a:r>
            <a:r>
              <a:rPr lang="ru-RU" sz="5400" dirty="0" smtClean="0">
                <a:solidFill>
                  <a:schemeClr val="tx1"/>
                </a:solidFill>
              </a:rPr>
              <a:t> 1817год</a:t>
            </a:r>
            <a:endParaRPr lang="ru-RU" sz="5400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user\Documents\здоровье\дрейх его тележ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7358114" cy="5143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027890" cy="1857364"/>
          </a:xfrm>
        </p:spPr>
        <p:txBody>
          <a:bodyPr>
            <a:normAutofit/>
          </a:bodyPr>
          <a:lstStyle/>
          <a:p>
            <a:pPr algn="ctr"/>
            <a:r>
              <a:rPr lang="ru-RU" sz="7200" dirty="0" err="1" smtClean="0">
                <a:solidFill>
                  <a:schemeClr val="tx1"/>
                </a:solidFill>
              </a:rPr>
              <a:t>Костотряс</a:t>
            </a:r>
            <a:endParaRPr lang="ru-RU" sz="7200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Users\user\Documents\здоровье\костотря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2162" y="1857364"/>
            <a:ext cx="6928862" cy="5000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813576" cy="100010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Леонардо да Винчи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user\Documents\здоровье\леонардо да Винч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048478"/>
            <a:ext cx="4786346" cy="5809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7956452" cy="13572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Велосипед по рисунку Леонардо да Винчи</a:t>
            </a:r>
            <a:endParaRPr lang="ru-RU" sz="5400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Users\user\Documents\здоровье\велосипед да винч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398018"/>
            <a:ext cx="4643470" cy="5525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7923086" cy="11143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Велосипед Артамонова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218" name="Picture 2" descr="C:\Users\user\Documents\здоровье\s_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79"/>
            <a:ext cx="7143776" cy="5715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0"/>
            <a:ext cx="7854696" cy="92867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Китай- страна велосипедов</a:t>
            </a:r>
            <a:endParaRPr lang="ru-RU" sz="4400" b="1" dirty="0"/>
          </a:p>
        </p:txBody>
      </p:sp>
      <p:pic>
        <p:nvPicPr>
          <p:cNvPr id="10242" name="Picture 2" descr="C:\Users\user\Documents\здоровье\2 китай и велосипед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932282"/>
            <a:ext cx="7643866" cy="5925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851648" cy="154302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Ссылки из интернета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429132"/>
            <a:ext cx="7926134" cy="42862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250px-Langeron_A_F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3643314"/>
            <a:ext cx="3786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159504_w200_h200_413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000504"/>
            <a:ext cx="2545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traffic-light_100316101_s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3244334"/>
            <a:ext cx="47077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images100008b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928662" y="5227092"/>
            <a:ext cx="9184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301902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857760"/>
            <a:ext cx="2311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svetofor_nyuiork-650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5500702"/>
            <a:ext cx="3571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qphoto3-3640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857223" y="5924953"/>
            <a:ext cx="314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c7664-007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129590" cy="1643074"/>
          </a:xfrm>
        </p:spPr>
        <p:txBody>
          <a:bodyPr/>
          <a:lstStyle/>
          <a:p>
            <a:r>
              <a:rPr lang="ru-RU" sz="5400" dirty="0" smtClean="0">
                <a:solidFill>
                  <a:schemeClr val="tx1"/>
                </a:solidFill>
              </a:rPr>
              <a:t>Цель: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643050"/>
            <a:ext cx="7986714" cy="2714644"/>
          </a:xfrm>
        </p:spPr>
        <p:txBody>
          <a:bodyPr>
            <a:noAutofit/>
          </a:bodyPr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в игровой форме познакомить с историей развития дорожного движения, историей создания первого велосипеда и развития автотранспорта</a:t>
            </a:r>
            <a:r>
              <a:rPr lang="ru-RU" sz="3600" dirty="0" smtClean="0"/>
              <a:t>;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развивать память и творческое мышление</a:t>
            </a:r>
            <a:r>
              <a:rPr lang="ru-RU" sz="3600" dirty="0" smtClean="0"/>
              <a:t>;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формировать дружный детский коллективизм.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01028" cy="1648160"/>
          </a:xfrm>
        </p:spPr>
        <p:txBody>
          <a:bodyPr/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Француз Кунью</a:t>
            </a:r>
            <a:endParaRPr lang="ru-RU" sz="6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ocuments\здоровье\кунью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622848"/>
            <a:ext cx="4572032" cy="5235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0"/>
            <a:ext cx="8708904" cy="17144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«Автомобиль Кунью»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user\Documents\здоровье\его автомоби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8501122" cy="4857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923086" cy="1928826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Пешеходная дорожка</a:t>
            </a:r>
            <a:endParaRPr lang="ru-RU" sz="66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user\Documents\здоровье\велосип дорожк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00240"/>
            <a:ext cx="5072098" cy="4857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ocuments\здоровье\светофо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000892" cy="6802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813576" cy="214311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Семафор 1868 года Лондон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user\Documents\здоровье\семафор лондон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071678"/>
            <a:ext cx="5857916" cy="4786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813576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Светофор в Нью-Йорке 1918год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user\Documents\здоровье\светофрв в нью- ньюйорк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643050"/>
            <a:ext cx="4143404" cy="521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0"/>
            <a:ext cx="7885014" cy="1428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Первый светофор в Москве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1929год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ocuments\здоровье\3019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357298"/>
            <a:ext cx="4786346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101</Words>
  <Application>Microsoft Office PowerPoint</Application>
  <PresentationFormat>Экран (4:3)</PresentationFormat>
  <Paragraphs>31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Колесо истории</vt:lpstr>
      <vt:lpstr>Цель:</vt:lpstr>
      <vt:lpstr>Француз Кунью</vt:lpstr>
      <vt:lpstr>«Автомобиль Кунью»</vt:lpstr>
      <vt:lpstr>Пешеходная дорожка</vt:lpstr>
      <vt:lpstr>Слайд 6</vt:lpstr>
      <vt:lpstr>Семафор 1868 года Лондон</vt:lpstr>
      <vt:lpstr>Светофор в Нью-Йорке 1918год</vt:lpstr>
      <vt:lpstr>Первый светофор в Москве 1929год</vt:lpstr>
      <vt:lpstr>Извозчик</vt:lpstr>
      <vt:lpstr>Царица Елизавета</vt:lpstr>
      <vt:lpstr>Тележка лесника Дрейза 1817год</vt:lpstr>
      <vt:lpstr>Костотряс</vt:lpstr>
      <vt:lpstr>Леонардо да Винчи</vt:lpstr>
      <vt:lpstr>Велосипед по рисунку Леонардо да Винчи</vt:lpstr>
      <vt:lpstr>Велосипед Артамонова</vt:lpstr>
      <vt:lpstr>Слайд 17</vt:lpstr>
      <vt:lpstr>Ссылки из интернета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Колесо истории</dc:title>
  <dc:creator>user</dc:creator>
  <cp:lastModifiedBy>user</cp:lastModifiedBy>
  <cp:revision>20</cp:revision>
  <dcterms:created xsi:type="dcterms:W3CDTF">2011-07-10T13:44:38Z</dcterms:created>
  <dcterms:modified xsi:type="dcterms:W3CDTF">2011-07-14T19:26:58Z</dcterms:modified>
</cp:coreProperties>
</file>