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3" r:id="rId4"/>
    <p:sldId id="265" r:id="rId5"/>
    <p:sldId id="266" r:id="rId6"/>
    <p:sldId id="264" r:id="rId7"/>
    <p:sldId id="260" r:id="rId8"/>
    <p:sldId id="257" r:id="rId9"/>
    <p:sldId id="258" r:id="rId10"/>
    <p:sldId id="259" r:id="rId11"/>
    <p:sldId id="261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6" autoAdjust="0"/>
    <p:restoredTop sz="94660"/>
  </p:normalViewPr>
  <p:slideViewPr>
    <p:cSldViewPr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B2C717-BF7E-4EE6-A8C3-8869D29B22D5}" type="datetimeFigureOut">
              <a:rPr lang="ru-RU" smtClean="0"/>
              <a:t>12.07.2011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30304C-9135-47ED-B340-8D22F09D0B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саратов\сара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476672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Игра – викторина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C00000"/>
                </a:solidFill>
              </a:rPr>
              <a:t>«Знаете ли вы 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   свой родной  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 город Саратов?»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2000" dirty="0" smtClean="0"/>
              <a:t>Для учащихся 1 -4 классов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29309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Ежова Наталья Александровна,</a:t>
            </a:r>
          </a:p>
          <a:p>
            <a:r>
              <a:rPr lang="ru-RU" dirty="0" smtClean="0"/>
              <a:t>учитель начальных классов МОУ «СОШ № 34 с углубленным изучением художественно – эстетических предметов города Саратова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2010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6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7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irchCTT" pitchFamily="2" charset="0"/>
              </a:rPr>
              <a:t>Давайте  проверим, знаете ли вы свой родной город?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9168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Сколько в Саратове театров?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916832"/>
            <a:ext cx="52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25649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Назовите те, в которых вы побывали.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3569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Давайте проверим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1490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1.Театр юного зрителя им. </a:t>
            </a:r>
            <a:r>
              <a:rPr lang="ru-RU" dirty="0" err="1" smtClean="0"/>
              <a:t>Ю.П.Киселёва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79715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2.Театр оперы и балета им. </a:t>
            </a:r>
            <a:r>
              <a:rPr lang="ru-RU" dirty="0" err="1" smtClean="0"/>
              <a:t>Н.Г.Чернышевского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3.Театр кукол «Теремок»</a:t>
            </a:r>
            <a:endParaRPr lang="ru-RU" dirty="0"/>
          </a:p>
        </p:txBody>
      </p:sp>
      <p:pic>
        <p:nvPicPr>
          <p:cNvPr id="3075" name="Picture 3" descr="C:\Documents and Settings\Администратор\Рабочий стол\саратов\0_1f8c_bf541da6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152"/>
            <a:ext cx="227668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Ещё запомните: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4.Академический театр драмы им. </a:t>
            </a:r>
            <a:r>
              <a:rPr lang="ru-RU" dirty="0" err="1" smtClean="0"/>
              <a:t>И.А.Слонова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5.Областной театр оперетты (в Энгельсе)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4208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6.Театр русской комедии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2129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7.Новый драмтеатр «Версия»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005064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8.Театр «Балаганчик»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79715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9.Театр магии и фокусов «Самокат»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7332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Желаю вам в них побывать!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photo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0220"/>
            <a:ext cx="19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3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irchCTT" pitchFamily="2" charset="0"/>
              </a:rPr>
              <a:t>Давайте  проверим, знаете ли вы свой родной город?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Сколько в Саратове площадей?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162880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2768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Назовите те, которые вы знаете.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Давайте проверим: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6450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1.Площадь Орджоникидзе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2930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2.Театральная площадь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49411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3.Музейная площадь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4.Привокзальная площадь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36450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5.Площадь Ленина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42930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6.Соборная площадь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4869160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7.Ильинская площадь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8.Славянская площадь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Ещё запомните: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9.Площадь Чернышевского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10.Площадь Кирова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5015" y="25649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11.Площадь Столыпина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12.Площадь Гагарина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0050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13.Площадь Федина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24822" y="3633356"/>
            <a:ext cx="4379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Betina Script Rus" pitchFamily="34" charset="0"/>
              </a:rPr>
              <a:t>Какая из них самая старая?</a:t>
            </a:r>
          </a:p>
          <a:p>
            <a:endParaRPr lang="ru-RU" sz="2800" dirty="0">
              <a:latin typeface="Betina Script Rus" pitchFamily="34" charset="0"/>
            </a:endParaRPr>
          </a:p>
        </p:txBody>
      </p:sp>
      <p:pic>
        <p:nvPicPr>
          <p:cNvPr id="5122" name="Picture 2" descr="F: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23" y="1674236"/>
            <a:ext cx="167751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50192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43" y="4374395"/>
            <a:ext cx="168121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76056" y="306896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Театральная площадь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4766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Знаете ли вы: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67944" y="1171873"/>
            <a:ext cx="483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Betina Script Rus" pitchFamily="34" charset="0"/>
              </a:rPr>
              <a:t>Какая из них самая большая по площади?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529" y="5506948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</a:rPr>
              <a:t>Узнай, в честь каких знаменитых людей названы эти площади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11838" y="582839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Музейная площадь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20" grpId="0"/>
      <p:bldP spid="22" grpId="0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Betina Script Rus" pitchFamily="34" charset="0"/>
              </a:rPr>
              <a:t>Угадайка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Betina Script Rus" pitchFamily="34" charset="0"/>
            </a:endParaRPr>
          </a:p>
        </p:txBody>
      </p:sp>
      <p:pic>
        <p:nvPicPr>
          <p:cNvPr id="5" name="Picture 2" descr="C:\Documents and Settings\Администратор\Рабочий стол\Презенты\аниме\bird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791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Рабочий стол\саратов\radishchevskii_muzei_le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5" y="2047914"/>
            <a:ext cx="214806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саратов\1257875405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5" y="4365104"/>
            <a:ext cx="220417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саратов\12545705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727525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саратов\0_14948_53c6e8fa_X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2353"/>
            <a:ext cx="243187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Администратор\Рабочий стол\саратов\360b759b799af42c2fe8e314aa4328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35" y="1679931"/>
            <a:ext cx="160356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Администратор\Рабочий стол\саратов\3ecd65bea6370ff258264b36b58b11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19192"/>
            <a:ext cx="2268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Администратор\Рабочий стол\саратов\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38" y="4577546"/>
            <a:ext cx="210937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933056"/>
            <a:ext cx="214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Музей </a:t>
            </a:r>
            <a:r>
              <a:rPr lang="ru-RU" sz="1400" dirty="0" err="1" smtClean="0"/>
              <a:t>им.А.Н.Радищева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19754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Саратовская консерватория им. </a:t>
            </a:r>
            <a:r>
              <a:rPr lang="ru-RU" sz="1400" dirty="0" err="1" smtClean="0"/>
              <a:t>Л.В.Собинова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66791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Памятник первой учительнице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26200" y="2047914"/>
            <a:ext cx="237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Привокзальная площадь. Памятник Ф.Э Дзержинскому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26200" y="4365104"/>
            <a:ext cx="221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Стадион «Локомотив»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6459156"/>
            <a:ext cx="199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Ротонда на Волге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634752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Дворец спорта «Кристалл»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70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Betina Script Rus" pitchFamily="34" charset="0"/>
              </a:rPr>
              <a:t>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etina Script Rus" pitchFamily="34" charset="0"/>
              </a:rPr>
              <a:t>Вы справились с заданием. </a:t>
            </a:r>
          </a:p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Betina Script Rus" pitchFamily="34" charset="0"/>
              </a:rPr>
              <a:t>          Молодцы!!!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Betina Script Rus" pitchFamily="34" charset="0"/>
            </a:endParaRPr>
          </a:p>
        </p:txBody>
      </p:sp>
      <p:pic>
        <p:nvPicPr>
          <p:cNvPr id="5" name="Picture 4" descr="C:\Documents and Settings\Администратор\Рабочий стол\Презенты\аниме\5724783_3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01271"/>
            <a:ext cx="422909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5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405938" cy="685800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 rot="-1105506">
            <a:off x="4782793" y="3710726"/>
            <a:ext cx="3916614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</a:rPr>
              <a:t>У каждого есть Родина своя,</a:t>
            </a:r>
          </a:p>
          <a:p>
            <a:r>
              <a:rPr lang="ru-RU" sz="2400" b="1" i="1" dirty="0">
                <a:solidFill>
                  <a:srgbClr val="000000"/>
                </a:solidFill>
              </a:rPr>
              <a:t>У каждого есть дом, где он родился…                      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r>
              <a:rPr lang="ru-RU" sz="2400" b="1" i="1" dirty="0" smtClean="0">
                <a:solidFill>
                  <a:srgbClr val="000000"/>
                </a:solidFill>
              </a:rPr>
              <a:t>(</a:t>
            </a:r>
            <a:r>
              <a:rPr lang="ru-RU" sz="2400" b="1" i="1" dirty="0">
                <a:solidFill>
                  <a:srgbClr val="000000"/>
                </a:solidFill>
              </a:rPr>
              <a:t>Н. Дружков)</a:t>
            </a:r>
          </a:p>
        </p:txBody>
      </p:sp>
    </p:spTree>
    <p:extLst>
      <p:ext uri="{BB962C8B-B14F-4D97-AF65-F5344CB8AC3E}">
        <p14:creationId xmlns:p14="http://schemas.microsoft.com/office/powerpoint/2010/main" val="31919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68960"/>
            <a:ext cx="8125856" cy="338437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5576" y="404664"/>
            <a:ext cx="7602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Когда и </a:t>
            </a:r>
          </a:p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кем был основан </a:t>
            </a:r>
          </a:p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     город Саратов?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16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2976"/>
            <a:ext cx="8125856" cy="316835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785794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Город Саратов основан в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1590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 году князем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Григорием Засекиным 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и боярином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Фёдором Туровым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131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344816" cy="381610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Каково происхождение названия города Саратова?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6768752" cy="345638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889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Название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Саратов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произошло от татаро-монгольских слов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«Сары»-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жёлтый 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«тау»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гора. Вероятнее всего имя городу дала Соколовая гора. На её вершине установили сторожевую вышку, с которой дозорные наблюдали за степью и Волгой.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76470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BirchCTT" pitchFamily="2" charset="0"/>
              </a:rPr>
              <a:t>разминка</a:t>
            </a:r>
            <a:endParaRPr lang="ru-RU" sz="5400" b="1" dirty="0">
              <a:solidFill>
                <a:srgbClr val="002060"/>
              </a:solidFill>
              <a:latin typeface="BirchCTT" pitchFamily="2" charset="0"/>
            </a:endParaRPr>
          </a:p>
        </p:txBody>
      </p:sp>
      <p:pic>
        <p:nvPicPr>
          <p:cNvPr id="1026" name="Picture 2" descr="C:\Documents and Settings\Администратор\Рабочий стол\Презенты\аниме\bird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791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4960" y="234888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Сколько районов в городе Саратове?  Назови их.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5730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1.Заводской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27712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2.Волжский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96962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3.Ленинский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75390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4.Кировский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4464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5.Октябрьский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16648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6.Фрунзенский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Администратор\Рабочий стол\Презенты\аниме\5724783_3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32" y="5805264"/>
            <a:ext cx="109090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irchCTT" pitchFamily="2" charset="0"/>
              </a:rPr>
              <a:t>Давайте  проверим, знаете ли вы свой родной город?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irchCT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Сколько в Саратове музеев?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9888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7089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Назовите те,  в которых вы были.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Давайте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проверим: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1490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1.Краеведческий музей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971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2.Дом-музей </a:t>
            </a:r>
            <a:r>
              <a:rPr lang="ru-RU" dirty="0" err="1" smtClean="0"/>
              <a:t>Н.Г.Чернышевского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5172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3.Дом-музей </a:t>
            </a:r>
            <a:r>
              <a:rPr lang="ru-RU" dirty="0" err="1" smtClean="0"/>
              <a:t>К.Федина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41490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4.Музей имени </a:t>
            </a:r>
            <a:r>
              <a:rPr lang="ru-RU" dirty="0" err="1" smtClean="0"/>
              <a:t>А.Н.Радищева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96036" y="4981818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5.Музей боевой славы </a:t>
            </a:r>
          </a:p>
          <a:p>
            <a:r>
              <a:rPr lang="ru-RU" dirty="0"/>
              <a:t> </a:t>
            </a:r>
            <a:r>
              <a:rPr lang="ru-RU" dirty="0" smtClean="0"/>
              <a:t>   на Соколовой горе</a:t>
            </a:r>
            <a:endParaRPr lang="ru-RU" dirty="0"/>
          </a:p>
        </p:txBody>
      </p:sp>
      <p:pic>
        <p:nvPicPr>
          <p:cNvPr id="16" name="Picture 2" descr="C:\Documents and Settings\Администратор\Рабочий стол\саратов\sarato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97232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6" grpId="1"/>
      <p:bldP spid="7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               Еще запомните</a:t>
            </a:r>
            <a:r>
              <a:rPr lang="ru-RU" sz="2800" dirty="0" smtClean="0">
                <a:solidFill>
                  <a:srgbClr val="00B050"/>
                </a:solidFill>
              </a:rPr>
              <a:t>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6.Этнографический музей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7.Дом-музей </a:t>
            </a:r>
            <a:r>
              <a:rPr lang="ru-RU" dirty="0" err="1" smtClean="0"/>
              <a:t>В.Э.Борисова-Мусатова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3488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8.Дом-музей </a:t>
            </a:r>
            <a:r>
              <a:rPr lang="ru-RU" dirty="0" err="1" smtClean="0"/>
              <a:t>П.В.Кузнецова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0689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9.Выставочный зал Союза художников России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7170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10.Галерея «Эстетика»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43711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11.Галерея им. </a:t>
            </a:r>
            <a:r>
              <a:rPr lang="ru-RU" dirty="0" err="1" smtClean="0"/>
              <a:t>В.Фомичёва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3012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12.Арт-галерея «Белая»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60212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Желаю вам в них побывать!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Documents and Settings\Администратор\Рабочий стол\Презенты\аниме\writ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5474"/>
            <a:ext cx="21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454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Natalya</cp:lastModifiedBy>
  <cp:revision>34</cp:revision>
  <dcterms:created xsi:type="dcterms:W3CDTF">2010-08-21T08:08:47Z</dcterms:created>
  <dcterms:modified xsi:type="dcterms:W3CDTF">2011-07-12T13:45:11Z</dcterms:modified>
</cp:coreProperties>
</file>