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9" r:id="rId2"/>
    <p:sldId id="262" r:id="rId3"/>
    <p:sldId id="269" r:id="rId4"/>
    <p:sldId id="258" r:id="rId5"/>
    <p:sldId id="266" r:id="rId6"/>
    <p:sldId id="274" r:id="rId7"/>
    <p:sldId id="260" r:id="rId8"/>
    <p:sldId id="263" r:id="rId9"/>
    <p:sldId id="267" r:id="rId10"/>
    <p:sldId id="271" r:id="rId11"/>
    <p:sldId id="272" r:id="rId12"/>
    <p:sldId id="264" r:id="rId13"/>
    <p:sldId id="265" r:id="rId14"/>
    <p:sldId id="273" r:id="rId15"/>
    <p:sldId id="270" r:id="rId16"/>
    <p:sldId id="26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8A65-E7EC-422A-B075-3C1AB7B34537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4680-648D-4243-A540-079E313C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80-648D-4243-A540-079E313C5C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1914-52E7-41E8-BC9A-685C28D4645D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8A9A-5081-466D-9274-A95DCA424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7b00edfd70af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5984" y="185736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Группа продленного дня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714620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Воспитатель </a:t>
            </a:r>
          </a:p>
          <a:p>
            <a:pPr algn="ctr"/>
            <a:r>
              <a:rPr lang="ru-RU" sz="4000" b="1" dirty="0" err="1" smtClean="0">
                <a:solidFill>
                  <a:srgbClr val="7030A0"/>
                </a:solidFill>
              </a:rPr>
              <a:t>Белонощенкова</a:t>
            </a:r>
            <a:r>
              <a:rPr lang="ru-RU" sz="4000" b="1" dirty="0" smtClean="0">
                <a:solidFill>
                  <a:srgbClr val="7030A0"/>
                </a:solidFill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</a:rPr>
              <a:t>Татьяна Васильевна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1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Лепка расширяет кругозор детей, способствует формированию творческого отношения к окружающей жизни и нравственных представлений</a:t>
            </a:r>
            <a:endParaRPr lang="ru-RU" sz="2800" b="1" dirty="0"/>
          </a:p>
        </p:txBody>
      </p:sp>
      <p:pic>
        <p:nvPicPr>
          <p:cNvPr id="3" name="Рисунок 2" descr="101_02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4810" y="4572008"/>
            <a:ext cx="2667017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Admin\Рабочий стол\фото 201213 год  ГПД\101_03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1571612"/>
            <a:ext cx="4687312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Documents and Settings\Admin\Рабочий стол\фото 201213 год  ГПД\101_03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929066"/>
            <a:ext cx="3429282" cy="2571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Documents and Settings\Admin\Рабочий стол\фото 201213 год  ГПД\101_03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1500174"/>
            <a:ext cx="2928958" cy="228601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фото 201213 год  ГПД\101_033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00892" y="4410053"/>
            <a:ext cx="1835805" cy="244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Работа с природным материалом</a:t>
            </a:r>
            <a:endParaRPr lang="ru-RU" sz="3600" b="1" dirty="0"/>
          </a:p>
        </p:txBody>
      </p:sp>
      <p:pic>
        <p:nvPicPr>
          <p:cNvPr id="4" name="Рисунок 3" descr="101_02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1214422"/>
            <a:ext cx="321471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01_02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2" y="4071942"/>
            <a:ext cx="3071834" cy="2076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61020124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1142984"/>
            <a:ext cx="3786214" cy="2305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Admin\Рабочий стол\с телефона\101_02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3429000"/>
            <a:ext cx="2786050" cy="3152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1" descr="AG00315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714884"/>
            <a:ext cx="1500198" cy="16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Занятия изобразительного искусства заключают в себе неиссякаемые возможности  для   всестороннего развития младших школьников</a:t>
            </a:r>
            <a:endParaRPr lang="ru-RU" sz="2800" dirty="0"/>
          </a:p>
        </p:txBody>
      </p:sp>
      <p:pic>
        <p:nvPicPr>
          <p:cNvPr id="5" name="Рисунок 4" descr="K:\школьные фотки\1105201237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857364"/>
            <a:ext cx="271464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://go2.imgsmail.ru/imgpreview?key=http%3A//nifiga-sebe.ru/uploads/posts/2009-02/1234280222%5Fbrushes-and-paints%5F3.jpg&amp;mb=imgdb_preview_7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с телефона\261020124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857628"/>
            <a:ext cx="3717432" cy="2734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Admin\Рабочий стол\с телефона\101_02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4071942"/>
            <a:ext cx="3425057" cy="2568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01_027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43306" y="1785926"/>
            <a:ext cx="2639374" cy="1979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12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431090">
            <a:off x="3619640" y="3395249"/>
            <a:ext cx="1872069" cy="20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42968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Сказка – это не только развлечение, но и отличный способ для того, чтобы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развить творческие способности младших  школьников. 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1752600" cy="1785926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все  папки\мероприятия в школе\школьные фотки\CIMG084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1714488"/>
            <a:ext cx="300042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Documents and Settings\Admin\Рабочий стол\все  папки\мероприятия в школе\школьные фотки\CIMG085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214818"/>
            <a:ext cx="385765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http://dnz39.edu.vn.ua/uploads/tiger-128801592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749384"/>
            <a:ext cx="1785950" cy="2027516"/>
          </a:xfrm>
          <a:prstGeom prst="rect">
            <a:avLst/>
          </a:prstGeom>
          <a:noFill/>
        </p:spPr>
      </p:pic>
      <p:pic>
        <p:nvPicPr>
          <p:cNvPr id="3" name="Picture 2" descr="http://cs5210.userapi.com/u87461429/-14/x_78a9d10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3372" y="1714488"/>
            <a:ext cx="148182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Admin\Рабочий стол\фото 201213 год  ГПД\261020124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1857364"/>
            <a:ext cx="371477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go3.imgsmail.ru/imgpreview?key=http%3A//olesya-emelyanova.ru/kukoljnyj%5Fteatr/russkie%5Fnarodnye%5Fskazki%5F01.jpg&amp;mb=imgdb_preview_22&amp;w=15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281" y="4786323"/>
            <a:ext cx="2099579" cy="2071678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52400"/>
            <a:ext cx="1752600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Работа с бумагой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Рабочий стол\25012013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-3" y="1000108"/>
            <a:ext cx="3929059" cy="585789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10120134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4071942"/>
            <a:ext cx="5357818" cy="282376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250120134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1000108"/>
            <a:ext cx="550069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614366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ИГРА,ВЕЧНЫЙ СПУТНИК ДЕТСТВА</a:t>
            </a:r>
            <a:br>
              <a:rPr lang="ru-RU" b="1" dirty="0" smtClean="0"/>
            </a:br>
            <a:r>
              <a:rPr lang="ru-RU" b="1" dirty="0" smtClean="0"/>
              <a:t>СОЗДАЁТ ПРЕДПОСЫЛКИ ФОРМИРОВАНИЯ УМСТВЕННЫХ СПОСОБНОСТЕЙ РЕБЁНКА</a:t>
            </a:r>
            <a:endParaRPr lang="ru-RU" b="1" dirty="0"/>
          </a:p>
        </p:txBody>
      </p:sp>
      <p:pic>
        <p:nvPicPr>
          <p:cNvPr id="3" name="Рисунок 2" descr="261020124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4810" y="2571744"/>
            <a:ext cx="4476781" cy="3357586"/>
          </a:xfrm>
          <a:prstGeom prst="rect">
            <a:avLst/>
          </a:prstGeom>
        </p:spPr>
      </p:pic>
      <p:pic>
        <p:nvPicPr>
          <p:cNvPr id="4" name="Рисунок 3" descr="301020124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1904988"/>
            <a:ext cx="3071816" cy="4095755"/>
          </a:xfrm>
          <a:prstGeom prst="rect">
            <a:avLst/>
          </a:prstGeom>
        </p:spPr>
      </p:pic>
      <p:pic>
        <p:nvPicPr>
          <p:cNvPr id="5" name="Picture 11" descr="Рисунок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168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ЕСЛИ В ШАХМАТЫ ИГРАЕШЬ,</a:t>
            </a:r>
          </a:p>
          <a:p>
            <a:r>
              <a:rPr lang="ru-RU" b="1" dirty="0" smtClean="0"/>
              <a:t>ТО , КОНЕЧНО, ЭТО ЗНАЕШЬ-</a:t>
            </a:r>
            <a:br>
              <a:rPr lang="ru-RU" b="1" dirty="0" smtClean="0"/>
            </a:br>
            <a:r>
              <a:rPr lang="ru-RU" b="1" dirty="0" smtClean="0"/>
              <a:t>БУДЕТ ЛУЧШЕЙ РЕЗУЛЬТАТ, </a:t>
            </a:r>
          </a:p>
          <a:p>
            <a:r>
              <a:rPr lang="ru-RU" b="1" dirty="0" smtClean="0"/>
              <a:t>ЕСЛИ ТЫ ПОСТАВИШЬ МАТ</a:t>
            </a:r>
            <a:endParaRPr lang="ru-RU" b="1" dirty="0"/>
          </a:p>
        </p:txBody>
      </p:sp>
      <p:pic>
        <p:nvPicPr>
          <p:cNvPr id="3" name="Рисунок 2" descr="C:\Documents and Settings\Admin\Рабочий стол\ПАПКА ДЛЯ МАЯ\vvv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86446" y="1643050"/>
            <a:ext cx="3071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СИДИТ ПРОТИВНИК ВПЕРЕДИ,</a:t>
            </a:r>
            <a:br>
              <a:rPr lang="ru-RU" sz="2800" b="1" dirty="0" smtClean="0"/>
            </a:br>
            <a:r>
              <a:rPr lang="ru-RU" sz="2800" b="1" dirty="0" smtClean="0"/>
              <a:t>ФИГУРЫ ДВИГАЕТ СВОИ,</a:t>
            </a:r>
            <a:br>
              <a:rPr lang="ru-RU" sz="2800" b="1" dirty="0" smtClean="0"/>
            </a:br>
            <a:r>
              <a:rPr lang="ru-RU" sz="2800" b="1" dirty="0" smtClean="0"/>
              <a:t>И ХОЧЕТ САМ  ОН ОТГАДАТЬ</a:t>
            </a:r>
            <a:br>
              <a:rPr lang="ru-RU" sz="2800" b="1" dirty="0" smtClean="0"/>
            </a:br>
            <a:r>
              <a:rPr lang="ru-RU" sz="2800" b="1" dirty="0" smtClean="0"/>
              <a:t>ОТКУДА ЗДЕСЬ УДАРИТ РАТЬ</a:t>
            </a:r>
            <a:endParaRPr lang="ru-RU" sz="2800" b="1" dirty="0"/>
          </a:p>
        </p:txBody>
      </p:sp>
      <p:pic>
        <p:nvPicPr>
          <p:cNvPr id="3074" name="Picture 2" descr="C:\Documents and Settings\Admin\Рабочий стол\телефон\250120134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3357562"/>
            <a:ext cx="3835405" cy="3233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357158" y="0"/>
            <a:ext cx="8286808" cy="207167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Праздник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НОВЫЙ ГОД 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0004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2013 г</a:t>
            </a:r>
            <a:endParaRPr lang="ru-RU" sz="4000" dirty="0"/>
          </a:p>
        </p:txBody>
      </p:sp>
      <p:pic>
        <p:nvPicPr>
          <p:cNvPr id="4098" name="Picture 2" descr="C:\Documents and Settings\Admin\Рабочий стол\телефон\201220124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71612"/>
            <a:ext cx="3048022" cy="228601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201213 год  ГПД\101_03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214422"/>
            <a:ext cx="3354389" cy="251558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то 201213 год  ГПД\101_03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806681"/>
            <a:ext cx="4068769" cy="3051319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фото 201213 год  ГПД\101_03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860795"/>
            <a:ext cx="3996610" cy="2997205"/>
          </a:xfrm>
          <a:prstGeom prst="rect">
            <a:avLst/>
          </a:prstGeom>
          <a:noFill/>
        </p:spPr>
      </p:pic>
      <p:pic>
        <p:nvPicPr>
          <p:cNvPr id="11" name="Picture 11" descr="AG00315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571612"/>
            <a:ext cx="1803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hop-ramki.ru/patterns/School/Jpg/Scho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2152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571868" y="1142984"/>
            <a:ext cx="321471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Наказ воспитаннику ГПД.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Дорогой друг!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 В группе продленного дня ты научишься не только самостоятельно выполнять домашнее задание, но и думать, познавать богатство окружающего мира, организовывать свой досуг и свою деятельность.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Будь честным, трудолюбивым во всем . Уважай родных и старших. Будь добрым.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Дорожи честью школы.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ГРУППЕ НАШЕЙ ШКОЛЫ МЫ НЕ СКУЧАЕМ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МНОГО НОВЫХ ЗНАНИЙ ЗДЕСЬ ПОЛУЧАЕМ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ДЕЛУ ВРЕМЯ – ПОТЕХЕ – ЧАС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ЭТО СКАЗАНО В ПОСЛОВИЦЕ ПРО НАС,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ЧТОБЫ ВЕЖЛИВЫМИ, ДОБРЫМИ БЫТЬ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УЧИМСЯ В ГРУППЕ НАШЕЙ ДРУЖИТЬ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ПОТЕХЕ И ДОБРЫХ ДЕЛАХ НАМ НУЖНО,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БЫТЬ ВМЕСТЕ ВСЕГДА ВЕСЁЛЫМИ И ДРУЖНЫМИ.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Рабочий стол\фото 201213 год  ГПД\021020124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2928934"/>
            <a:ext cx="4857784" cy="3643338"/>
          </a:xfrm>
          <a:prstGeom prst="rect">
            <a:avLst/>
          </a:prstGeom>
          <a:noFill/>
        </p:spPr>
      </p:pic>
      <p:pic>
        <p:nvPicPr>
          <p:cNvPr id="6" name="Рисунок 5" descr="1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66"/>
            <a:ext cx="14668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1803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714712" y="-285776"/>
            <a:ext cx="5429288" cy="407196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Развитие  творческих способностей в группе продленного дня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skyclipart.ru/uploads/posts/2010-05/1274338951_450-200-k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354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23 из 126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4000480"/>
            <a:ext cx="40004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ашему вниманию предлагаю нескольк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521494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Деятельность учащихся в свободное  от уроков время должна быть привлекательной и соответствовать разносторонним интересам ребенка.</a:t>
            </a:r>
            <a:endParaRPr lang="ru-RU" sz="24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Documents and Settings\Admin\Рабочий стол\ПАПКА ДЛЯ МАЯ\1105201236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2000240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Admin\Рабочий стол\ПАПКА ДЛЯ МАЯ\160320122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785926"/>
            <a:ext cx="2471743" cy="24050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Documents and Settings\Admin\Рабочий стол\фото 201213 год  ГПД\261020124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286256"/>
            <a:ext cx="189907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Admin\Рабочий стол\фото 201213 год  ГПД\120920124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1857364"/>
            <a:ext cx="2381299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Documents and Settings\Admin\Рабочий стол\с телефона\101_02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4214818"/>
            <a:ext cx="3139281" cy="2354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9" name="Picture 3" descr="C:\Documents and Settings\Admin\Рабочий стол\с телефона\101_024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4357694"/>
            <a:ext cx="2714644" cy="2250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1_0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71546"/>
            <a:ext cx="3500430" cy="2856968"/>
          </a:xfrm>
          <a:prstGeom prst="rect">
            <a:avLst/>
          </a:prstGeom>
        </p:spPr>
      </p:pic>
      <p:pic>
        <p:nvPicPr>
          <p:cNvPr id="4" name="Рисунок 3" descr="101_02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447329">
            <a:off x="5473625" y="2429353"/>
            <a:ext cx="3286148" cy="2071702"/>
          </a:xfrm>
          <a:prstGeom prst="rect">
            <a:avLst/>
          </a:prstGeom>
        </p:spPr>
      </p:pic>
      <p:pic>
        <p:nvPicPr>
          <p:cNvPr id="5" name="Рисунок 4" descr="101_02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00760" y="500042"/>
            <a:ext cx="2643206" cy="2000264"/>
          </a:xfrm>
          <a:prstGeom prst="rect">
            <a:avLst/>
          </a:prstGeom>
        </p:spPr>
      </p:pic>
      <p:pic>
        <p:nvPicPr>
          <p:cNvPr id="5122" name="Picture 2" descr="C:\Documents and Settings\Admin\Рабочий стол\Фото для мамы\101KC813\101_02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3857628"/>
            <a:ext cx="3500462" cy="2571768"/>
          </a:xfrm>
          <a:prstGeom prst="rect">
            <a:avLst/>
          </a:prstGeom>
          <a:noFill/>
        </p:spPr>
      </p:pic>
      <p:pic>
        <p:nvPicPr>
          <p:cNvPr id="8" name="Рисунок 7" descr="101_028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28794" y="357166"/>
            <a:ext cx="3282316" cy="2140290"/>
          </a:xfrm>
          <a:prstGeom prst="rect">
            <a:avLst/>
          </a:prstGeom>
        </p:spPr>
      </p:pic>
      <p:pic>
        <p:nvPicPr>
          <p:cNvPr id="9" name="Рисунок 8" descr="101_027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3643314"/>
            <a:ext cx="3238491" cy="2857520"/>
          </a:xfrm>
          <a:prstGeom prst="rect">
            <a:avLst/>
          </a:prstGeom>
        </p:spPr>
      </p:pic>
      <p:pic>
        <p:nvPicPr>
          <p:cNvPr id="13" name="Рисунок 12" descr="101_028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00430" y="1571612"/>
            <a:ext cx="3025609" cy="2286016"/>
          </a:xfrm>
          <a:prstGeom prst="rect">
            <a:avLst/>
          </a:prstGeom>
        </p:spPr>
      </p:pic>
      <p:pic>
        <p:nvPicPr>
          <p:cNvPr id="14" name="Рисунок 13" descr="101_0284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428860" y="3857628"/>
            <a:ext cx="307183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078" y="3244334"/>
            <a:ext cx="505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ган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357422" y="2285992"/>
            <a:ext cx="4286280" cy="24288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Творчество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1500174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ган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72198" y="1857364"/>
            <a:ext cx="3071802" cy="2071702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Игра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2132" y="3714752"/>
            <a:ext cx="3571868" cy="1857388"/>
          </a:xfrm>
          <a:prstGeom prst="ellips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Изобразительное        искусство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28926" y="4071942"/>
            <a:ext cx="3357586" cy="1928826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Детские праздники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20" y="4000504"/>
            <a:ext cx="3071802" cy="178595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2285992"/>
            <a:ext cx="2928926" cy="1857388"/>
          </a:xfrm>
          <a:prstGeom prst="ellipse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с бумагой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57290" y="714356"/>
            <a:ext cx="3071834" cy="2071702"/>
          </a:xfrm>
          <a:prstGeom prst="ellipse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Лепка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43372" y="571480"/>
            <a:ext cx="3429024" cy="18573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857232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Работа с природным материалом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85720" y="435769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Сказки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http://veselajashkola.ru/wp-content/uploads/2011/08/scarborough_-maine-summer-camps-kids-1.1-800X8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14554"/>
            <a:ext cx="3643338" cy="207170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71736" y="292893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Творчество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 descr="1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0"/>
            <a:ext cx="14668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AG00315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822825"/>
            <a:ext cx="1803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Одним из видов творческой деятельности является конструирование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фото 201213 год  ГПД\261020124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1785926"/>
            <a:ext cx="3465882" cy="2492255"/>
          </a:xfrm>
          <a:prstGeom prst="rect">
            <a:avLst/>
          </a:prstGeom>
          <a:noFill/>
        </p:spPr>
      </p:pic>
      <p:pic>
        <p:nvPicPr>
          <p:cNvPr id="6" name="Рисунок 5" descr="210920124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8211" y="2234146"/>
            <a:ext cx="3692656" cy="2769492"/>
          </a:xfrm>
          <a:prstGeom prst="rect">
            <a:avLst/>
          </a:prstGeom>
        </p:spPr>
      </p:pic>
      <p:pic>
        <p:nvPicPr>
          <p:cNvPr id="7" name="Рисунок 6" descr="2610201245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14546" y="4286256"/>
            <a:ext cx="3315914" cy="2340645"/>
          </a:xfrm>
          <a:prstGeom prst="rect">
            <a:avLst/>
          </a:prstGeom>
        </p:spPr>
      </p:pic>
      <p:pic>
        <p:nvPicPr>
          <p:cNvPr id="8" name="Picture 11" descr="Рисунок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97413"/>
            <a:ext cx="168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431090">
            <a:off x="3619658" y="2153317"/>
            <a:ext cx="1872069" cy="20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86446" y="4643446"/>
            <a:ext cx="33575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 конструктора такого</a:t>
            </a:r>
          </a:p>
          <a:p>
            <a:r>
              <a:rPr lang="ru-RU" sz="2800" b="1" dirty="0" smtClean="0"/>
              <a:t>Что ни сделай - все толково</a:t>
            </a:r>
            <a:endParaRPr lang="ru-RU" sz="2800" b="1" dirty="0"/>
          </a:p>
        </p:txBody>
      </p:sp>
      <p:pic>
        <p:nvPicPr>
          <p:cNvPr id="10" name="Picture 11" descr="Рисунок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97413"/>
            <a:ext cx="168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Рисунок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97413"/>
            <a:ext cx="168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9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ВСЕ РЕБЯТА -МАСТЕРИЛКИ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ЛЮБЯТ КЛЕИТЬ И ЛЕПИТЬ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ИХ СКУЛЬПТУРЫ И ПОДЕЛКИ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МОГУТ ВСЕХ ВАС УДИВИТЬ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Documents and Settings\Admin\Рабочий стол\все  папки\мероприятия в школе\школьные фотки\1903201221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571480"/>
            <a:ext cx="321471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01_02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3500438"/>
            <a:ext cx="352427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Documents and Settings\Admin\Рабочий стол\с телефона\021020124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285728"/>
            <a:ext cx="2286016" cy="3048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163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81</cp:revision>
  <dcterms:created xsi:type="dcterms:W3CDTF">2012-11-06T10:07:09Z</dcterms:created>
  <dcterms:modified xsi:type="dcterms:W3CDTF">2013-01-27T18:20:33Z</dcterms:modified>
</cp:coreProperties>
</file>