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0084-760F-4264-890F-ED09D3883D12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7E3981-296C-4DCA-8DB7-B3279631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0084-760F-4264-890F-ED09D3883D12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3981-296C-4DCA-8DB7-B3279631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0084-760F-4264-890F-ED09D3883D12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3981-296C-4DCA-8DB7-B3279631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0084-760F-4264-890F-ED09D3883D12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7E3981-296C-4DCA-8DB7-B3279631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0084-760F-4264-890F-ED09D3883D12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3981-296C-4DCA-8DB7-B3279631C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0084-760F-4264-890F-ED09D3883D12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3981-296C-4DCA-8DB7-B3279631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0084-760F-4264-890F-ED09D3883D12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07E3981-296C-4DCA-8DB7-B3279631C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0084-760F-4264-890F-ED09D3883D12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3981-296C-4DCA-8DB7-B3279631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0084-760F-4264-890F-ED09D3883D12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3981-296C-4DCA-8DB7-B3279631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0084-760F-4264-890F-ED09D3883D12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3981-296C-4DCA-8DB7-B3279631C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0084-760F-4264-890F-ED09D3883D12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E3981-296C-4DCA-8DB7-B3279631C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3C0084-760F-4264-890F-ED09D3883D12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7E3981-296C-4DCA-8DB7-B3279631C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Music\&#1044;&#1077;&#1090;&#1089;&#1082;&#1080;&#1077;_&#1041;&#1072;&#1088;&#1073;&#1072;&#1088;&#1080;&#1082;&#1080;_-_&#1044;&#1072;&#1083;&#1077;&#1082;&#1086;_&#1086;&#1090;_&#1084;&#1072;&#1084;&#1099;_(&#1076;&#1077;&#1084;&#1086;)_-_plus.mp3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85795"/>
            <a:ext cx="8458200" cy="4071965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МАМИНА РАДОСТЬ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429000"/>
            <a:ext cx="6629424" cy="22098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Программа мини-исследования учащихся</a:t>
            </a:r>
          </a:p>
          <a:p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«А» класса МОУ «СОШ № 73», март 2011</a:t>
            </a:r>
          </a:p>
          <a:p>
            <a:endParaRPr lang="ru-RU" sz="40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мама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286256"/>
            <a:ext cx="3324225" cy="22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Детские_Барбарики_-_Далеко_от_мамы_(демо)_-_pl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72396" y="18573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numSld="5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Цель: выяснить, чему и когда радуется мама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 Причины радости     Всего учащихся</a:t>
            </a:r>
          </a:p>
          <a:p>
            <a:pPr>
              <a:lnSpc>
                <a:spcPct val="80000"/>
              </a:lnSpc>
              <a:buNone/>
            </a:pPr>
            <a:r>
              <a:rPr lang="ru-RU" sz="4000" b="1" dirty="0" smtClean="0"/>
              <a:t>     Я здоров                                 24</a:t>
            </a:r>
          </a:p>
          <a:p>
            <a:pPr>
              <a:lnSpc>
                <a:spcPct val="80000"/>
              </a:lnSpc>
            </a:pPr>
            <a:r>
              <a:rPr lang="ru-RU" sz="4000" b="1" dirty="0" smtClean="0"/>
              <a:t>Мне хорошо                             24</a:t>
            </a:r>
          </a:p>
          <a:p>
            <a:pPr>
              <a:lnSpc>
                <a:spcPct val="80000"/>
              </a:lnSpc>
            </a:pPr>
            <a:r>
              <a:rPr lang="ru-RU" sz="4000" b="1" dirty="0" smtClean="0"/>
              <a:t>У меня хорошая отметка        24</a:t>
            </a:r>
          </a:p>
          <a:p>
            <a:pPr>
              <a:lnSpc>
                <a:spcPct val="80000"/>
              </a:lnSpc>
            </a:pPr>
            <a:r>
              <a:rPr lang="ru-RU" sz="4000" b="1" dirty="0" smtClean="0"/>
              <a:t>Сам сделал уроки                    24</a:t>
            </a:r>
          </a:p>
          <a:p>
            <a:pPr>
              <a:lnSpc>
                <a:spcPct val="80000"/>
              </a:lnSpc>
            </a:pPr>
            <a:r>
              <a:rPr lang="ru-RU" sz="4000" b="1" dirty="0" smtClean="0"/>
              <a:t>Прибрал на столе                    24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</a:t>
            </a:r>
            <a:r>
              <a:rPr lang="ru-RU" sz="4800" b="1" dirty="0" smtClean="0">
                <a:solidFill>
                  <a:srgbClr val="7030A0"/>
                </a:solidFill>
              </a:rPr>
              <a:t>ЧЕМУ РАДУЕТСЯ МАМА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Причины радости     Всего учащихся</a:t>
            </a:r>
          </a:p>
          <a:p>
            <a:pPr>
              <a:lnSpc>
                <a:spcPct val="80000"/>
              </a:lnSpc>
            </a:pPr>
            <a:r>
              <a:rPr lang="ru-RU" sz="4000" b="1" dirty="0" smtClean="0"/>
              <a:t>Прибрал в комнате                    24</a:t>
            </a:r>
          </a:p>
          <a:p>
            <a:pPr>
              <a:lnSpc>
                <a:spcPct val="80000"/>
              </a:lnSpc>
            </a:pPr>
            <a:r>
              <a:rPr lang="ru-RU" sz="4000" b="1" dirty="0" smtClean="0"/>
              <a:t>По-доброму общался</a:t>
            </a:r>
          </a:p>
          <a:p>
            <a:pPr>
              <a:lnSpc>
                <a:spcPct val="80000"/>
              </a:lnSpc>
            </a:pPr>
            <a:r>
              <a:rPr lang="ru-RU" sz="4000" b="1" dirty="0" smtClean="0"/>
              <a:t>с сестренкой                              10</a:t>
            </a:r>
          </a:p>
          <a:p>
            <a:pPr>
              <a:lnSpc>
                <a:spcPct val="80000"/>
              </a:lnSpc>
            </a:pPr>
            <a:r>
              <a:rPr lang="ru-RU" sz="4000" b="1" dirty="0" smtClean="0"/>
              <a:t>Ласково разговаривал </a:t>
            </a:r>
          </a:p>
          <a:p>
            <a:pPr>
              <a:lnSpc>
                <a:spcPct val="80000"/>
              </a:lnSpc>
              <a:buNone/>
            </a:pPr>
            <a:r>
              <a:rPr lang="ru-RU" sz="4000" b="1" dirty="0" smtClean="0"/>
              <a:t>с бабушкой                                   16</a:t>
            </a:r>
          </a:p>
          <a:p>
            <a:pPr>
              <a:lnSpc>
                <a:spcPct val="80000"/>
              </a:lnSpc>
            </a:pPr>
            <a:r>
              <a:rPr lang="ru-RU" sz="4000" b="1" dirty="0" smtClean="0"/>
              <a:t>Вынес мусор                              22</a:t>
            </a:r>
          </a:p>
          <a:p>
            <a:pPr>
              <a:lnSpc>
                <a:spcPct val="80000"/>
              </a:lnSpc>
            </a:pPr>
            <a:r>
              <a:rPr lang="ru-RU" sz="4000" b="1" dirty="0" smtClean="0"/>
              <a:t>Похвалили на тренировке        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   </a:t>
            </a:r>
            <a:r>
              <a:rPr lang="ru-RU" sz="4800" b="1" dirty="0" smtClean="0">
                <a:solidFill>
                  <a:srgbClr val="7030A0"/>
                </a:solidFill>
              </a:rPr>
              <a:t>ЧЕМУ РАДУЕТСЯ МАМА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Причины радости     Всего учащихся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Читал(а) книгу                                17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Сделал поделку своими руками   17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Вымыл(а) посуду                            19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Починил сломанную вещь              8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Приготовил(а) сам(а) завтрак       17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Сходил(а) в магазин                         8</a:t>
            </a:r>
          </a:p>
          <a:p>
            <a:pPr>
              <a:buNone/>
            </a:pPr>
            <a:endParaRPr lang="ru-RU" sz="3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</a:t>
            </a:r>
            <a:r>
              <a:rPr lang="ru-RU" sz="5400" b="1" dirty="0" smtClean="0">
                <a:solidFill>
                  <a:srgbClr val="7030A0"/>
                </a:solidFill>
              </a:rPr>
              <a:t>Вывод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БУДЬ ЗДОРОВ</a:t>
            </a:r>
          </a:p>
          <a:p>
            <a:r>
              <a:rPr lang="ru-RU" sz="3600" b="1" dirty="0" smtClean="0"/>
              <a:t>ХОРОШО УЧИСЬ</a:t>
            </a:r>
          </a:p>
          <a:p>
            <a:r>
              <a:rPr lang="ru-RU" sz="3600" b="1" dirty="0" smtClean="0"/>
              <a:t>ДЕЛАЙ УРОКИ САМОСТОЯТЕЛЬНО</a:t>
            </a:r>
          </a:p>
          <a:p>
            <a:r>
              <a:rPr lang="ru-RU" sz="3600" b="1" dirty="0" smtClean="0"/>
              <a:t>ПОДДЕРЖИВАЙ В СВОЕЙ КОМНАТЕ ПОРЯДОК</a:t>
            </a:r>
          </a:p>
          <a:p>
            <a:r>
              <a:rPr lang="ru-RU" sz="3600" b="1" dirty="0" smtClean="0"/>
              <a:t>УВАЖАЙ СТАРШИХ</a:t>
            </a:r>
          </a:p>
          <a:p>
            <a:r>
              <a:rPr lang="ru-RU" sz="3600" b="1" dirty="0" smtClean="0"/>
              <a:t>ПОМОГАЙ МЛАДШИМ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4" descr="учу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57166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136</Words>
  <Application>Microsoft Office PowerPoint</Application>
  <PresentationFormat>Экран (4:3)</PresentationFormat>
  <Paragraphs>34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МАМИНА РАДОСТЬ</vt:lpstr>
      <vt:lpstr>Цель: выяснить, чему и когда радуется мама</vt:lpstr>
      <vt:lpstr>        ЧЕМУ РАДУЕТСЯ МАМА</vt:lpstr>
      <vt:lpstr>      ЧЕМУ РАДУЕТСЯ МАМА</vt:lpstr>
      <vt:lpstr>                   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МАМИНА РАДОСТЬ</dc:title>
  <dc:creator>user</dc:creator>
  <cp:lastModifiedBy>user</cp:lastModifiedBy>
  <cp:revision>4</cp:revision>
  <dcterms:created xsi:type="dcterms:W3CDTF">2011-03-04T15:00:25Z</dcterms:created>
  <dcterms:modified xsi:type="dcterms:W3CDTF">2011-03-04T15:45:49Z</dcterms:modified>
</cp:coreProperties>
</file>