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EF48-4DE9-4403-A0F7-5BB5A9B256F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E271-9457-448C-9CE0-0AAE85FE81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Desktop\&#1044;&#1086;&#1088;&#1086;&#1075;&#1072;%20&#1076;&#1086;&#1073;&#1088;&#1072;.wmv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Доброе слово – что ясный день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3214710" cy="2400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Классный час в 1 классе</a:t>
            </a:r>
          </a:p>
          <a:p>
            <a:r>
              <a:rPr lang="ru-RU" dirty="0" smtClean="0"/>
              <a:t>Учитель:</a:t>
            </a:r>
          </a:p>
          <a:p>
            <a:r>
              <a:rPr lang="ru-RU" dirty="0" smtClean="0"/>
              <a:t> Успенская</a:t>
            </a:r>
          </a:p>
          <a:p>
            <a:r>
              <a:rPr lang="ru-RU" dirty="0" smtClean="0"/>
              <a:t> Мария Александровна</a:t>
            </a:r>
            <a:endParaRPr lang="ru-RU" dirty="0"/>
          </a:p>
        </p:txBody>
      </p:sp>
      <p:pic>
        <p:nvPicPr>
          <p:cNvPr id="3074" name="Picture 2" descr="C:\Users\123\Downloads\солнц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19298"/>
            <a:ext cx="5214942" cy="5214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Игра «Да – нет!»</a:t>
            </a:r>
            <a:endParaRPr lang="ru-RU" sz="6000" b="1" dirty="0"/>
          </a:p>
        </p:txBody>
      </p:sp>
      <p:pic>
        <p:nvPicPr>
          <p:cNvPr id="10242" name="Picture 2" descr="C:\Users\123\Downloads\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953140" cy="446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Игра «Комплимент»</a:t>
            </a:r>
            <a:endParaRPr lang="ru-RU" sz="6600" b="1" dirty="0"/>
          </a:p>
        </p:txBody>
      </p:sp>
      <p:pic>
        <p:nvPicPr>
          <p:cNvPr id="11266" name="Picture 2" descr="C:\Users\123\Downloads\сту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103826" cy="510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Дорога добра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Дорога добра.wm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627" y="1000108"/>
            <a:ext cx="7810521" cy="585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ownloads\гуси-лебе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70" y="214290"/>
            <a:ext cx="89160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ownloads\мороз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8000" b="1" i="1" dirty="0" smtClean="0"/>
              <a:t>Игра </a:t>
            </a:r>
            <a:br>
              <a:rPr lang="ru-RU" sz="8000" b="1" i="1" dirty="0" smtClean="0"/>
            </a:br>
            <a:r>
              <a:rPr lang="ru-RU" sz="8000" b="1" i="1" dirty="0" smtClean="0"/>
              <a:t>«Ручеек»</a:t>
            </a:r>
            <a:endParaRPr lang="ru-RU" sz="8000" b="1" i="1" dirty="0"/>
          </a:p>
        </p:txBody>
      </p:sp>
      <p:pic>
        <p:nvPicPr>
          <p:cNvPr id="4098" name="Picture 2" descr="C:\Users\123\Downloads\руче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09788"/>
            <a:ext cx="6572296" cy="4551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Ларец добродетелей.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Если я хочу стать добрее, мне нужно научиться…</a:t>
            </a:r>
            <a:endParaRPr lang="ru-RU" sz="6000" dirty="0"/>
          </a:p>
        </p:txBody>
      </p:sp>
      <p:pic>
        <p:nvPicPr>
          <p:cNvPr id="5122" name="Picture 2" descr="C:\Users\123\Downloads\ла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114800"/>
            <a:ext cx="3278187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Добро и зло творить</a:t>
            </a:r>
            <a:b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Во власти всех людей.</a:t>
            </a:r>
            <a:b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Но зло творится без труда,</a:t>
            </a:r>
            <a:b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Добро творить трудней.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123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82474"/>
            <a:ext cx="4665657" cy="337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14818"/>
            <a:ext cx="8229600" cy="264318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Обидеть – что ударить, приласкать – нужно слова искать.</a:t>
            </a:r>
            <a:endParaRPr lang="ru-RU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123\Downloads\добые де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213" y="357166"/>
            <a:ext cx="6264563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  <a:t>Осень красна плодами, а человек – делами.</a:t>
            </a:r>
            <a:endParaRPr lang="ru-RU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123\Downloads\еж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6438" y="3714752"/>
            <a:ext cx="4197982" cy="2800021"/>
          </a:xfrm>
          <a:prstGeom prst="rect">
            <a:avLst/>
          </a:prstGeom>
          <a:noFill/>
        </p:spPr>
      </p:pic>
      <p:pic>
        <p:nvPicPr>
          <p:cNvPr id="8195" name="Picture 3" descr="C:\Users\123\Downloads\пти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275400" cy="2426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Доброе слово – что ясный день.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123\Downloads\солнце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5757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75</Words>
  <Application>Microsoft Office PowerPoint</Application>
  <PresentationFormat>Экран (4:3)</PresentationFormat>
  <Paragraphs>15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Доброе слово – что ясный день</vt:lpstr>
      <vt:lpstr>Слайд 2</vt:lpstr>
      <vt:lpstr>Слайд 3</vt:lpstr>
      <vt:lpstr>Игра  «Ручеек»</vt:lpstr>
      <vt:lpstr>Ларец добродетелей.</vt:lpstr>
      <vt:lpstr>Добро и зло творить Во власти всех людей. Но зло творится без труда, Добро творить трудней.</vt:lpstr>
      <vt:lpstr>Обидеть – что ударить, приласкать – нужно слова искать.</vt:lpstr>
      <vt:lpstr>Осень красна плодами, а человек – делами.</vt:lpstr>
      <vt:lpstr>Доброе слово – что ясный день.</vt:lpstr>
      <vt:lpstr>Игра «Да – нет!»</vt:lpstr>
      <vt:lpstr>Игра «Комплимент»</vt:lpstr>
      <vt:lpstr>Дорога добра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слово – что ясный день</dc:title>
  <dc:creator>123</dc:creator>
  <cp:lastModifiedBy>123</cp:lastModifiedBy>
  <cp:revision>10</cp:revision>
  <dcterms:created xsi:type="dcterms:W3CDTF">2013-01-27T08:09:08Z</dcterms:created>
  <dcterms:modified xsi:type="dcterms:W3CDTF">2013-01-27T09:44:31Z</dcterms:modified>
</cp:coreProperties>
</file>