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64" r:id="rId3"/>
    <p:sldId id="275" r:id="rId4"/>
    <p:sldId id="266" r:id="rId5"/>
    <p:sldId id="267" r:id="rId6"/>
    <p:sldId id="268" r:id="rId7"/>
    <p:sldId id="282" r:id="rId8"/>
    <p:sldId id="269" r:id="rId9"/>
    <p:sldId id="270" r:id="rId10"/>
    <p:sldId id="271" r:id="rId11"/>
    <p:sldId id="272" r:id="rId12"/>
    <p:sldId id="273" r:id="rId13"/>
    <p:sldId id="274" r:id="rId14"/>
    <p:sldId id="277" r:id="rId15"/>
    <p:sldId id="285" r:id="rId16"/>
    <p:sldId id="286" r:id="rId17"/>
    <p:sldId id="283" r:id="rId18"/>
    <p:sldId id="284" r:id="rId19"/>
    <p:sldId id="278" r:id="rId20"/>
    <p:sldId id="279" r:id="rId21"/>
    <p:sldId id="287" r:id="rId22"/>
    <p:sldId id="280" r:id="rId23"/>
    <p:sldId id="288" r:id="rId24"/>
    <p:sldId id="281" r:id="rId25"/>
    <p:sldId id="290" r:id="rId26"/>
    <p:sldId id="289" r:id="rId27"/>
    <p:sldId id="291" r:id="rId28"/>
    <p:sldId id="292" r:id="rId29"/>
    <p:sldId id="293" r:id="rId30"/>
    <p:sldId id="256" r:id="rId31"/>
    <p:sldId id="294" r:id="rId32"/>
    <p:sldId id="259" r:id="rId33"/>
    <p:sldId id="260" r:id="rId34"/>
    <p:sldId id="261" r:id="rId35"/>
    <p:sldId id="262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72" y="-36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0BE15DE-941D-4B75-970D-3C5A3718F00F}" type="datetimeFigureOut">
              <a:rPr lang="ru-RU" smtClean="0"/>
              <a:pPr/>
              <a:t>16.04.2010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44DBB31-D0A9-4CFA-94AC-B9807DEB32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BE15DE-941D-4B75-970D-3C5A3718F00F}" type="datetimeFigureOut">
              <a:rPr lang="ru-RU" smtClean="0"/>
              <a:pPr/>
              <a:t>16.04.2010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4DBB31-D0A9-4CFA-94AC-B9807DEB32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BE15DE-941D-4B75-970D-3C5A3718F00F}" type="datetimeFigureOut">
              <a:rPr lang="ru-RU" smtClean="0"/>
              <a:pPr/>
              <a:t>16.04.2010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4DBB31-D0A9-4CFA-94AC-B9807DEB32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BE15DE-941D-4B75-970D-3C5A3718F00F}" type="datetimeFigureOut">
              <a:rPr lang="ru-RU" smtClean="0"/>
              <a:pPr/>
              <a:t>16.04.2010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4DBB31-D0A9-4CFA-94AC-B9807DEB32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0BE15DE-941D-4B75-970D-3C5A3718F00F}" type="datetimeFigureOut">
              <a:rPr lang="ru-RU" smtClean="0"/>
              <a:pPr/>
              <a:t>16.04.2010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44DBB31-D0A9-4CFA-94AC-B9807DEB32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BE15DE-941D-4B75-970D-3C5A3718F00F}" type="datetimeFigureOut">
              <a:rPr lang="ru-RU" smtClean="0"/>
              <a:pPr/>
              <a:t>16.04.2010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244DBB31-D0A9-4CFA-94AC-B9807DEB32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BE15DE-941D-4B75-970D-3C5A3718F00F}" type="datetimeFigureOut">
              <a:rPr lang="ru-RU" smtClean="0"/>
              <a:pPr/>
              <a:t>16.04.2010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244DBB31-D0A9-4CFA-94AC-B9807DEB32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BE15DE-941D-4B75-970D-3C5A3718F00F}" type="datetimeFigureOut">
              <a:rPr lang="ru-RU" smtClean="0"/>
              <a:pPr/>
              <a:t>16.04.2010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4DBB31-D0A9-4CFA-94AC-B9807DEB32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BE15DE-941D-4B75-970D-3C5A3718F00F}" type="datetimeFigureOut">
              <a:rPr lang="ru-RU" smtClean="0"/>
              <a:pPr/>
              <a:t>16.04.2010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4DBB31-D0A9-4CFA-94AC-B9807DEB32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0BE15DE-941D-4B75-970D-3C5A3718F00F}" type="datetimeFigureOut">
              <a:rPr lang="ru-RU" smtClean="0"/>
              <a:pPr/>
              <a:t>16.04.2010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44DBB31-D0A9-4CFA-94AC-B9807DEB32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0BE15DE-941D-4B75-970D-3C5A3718F00F}" type="datetimeFigureOut">
              <a:rPr lang="ru-RU" smtClean="0"/>
              <a:pPr/>
              <a:t>16.04.2010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44DBB31-D0A9-4CFA-94AC-B9807DEB32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0BE15DE-941D-4B75-970D-3C5A3718F00F}" type="datetimeFigureOut">
              <a:rPr lang="ru-RU" smtClean="0"/>
              <a:pPr/>
              <a:t>16.04.2010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244DBB31-D0A9-4CFA-94AC-B9807DEB32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diamond/>
  </p:transition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heku.ru/datas/users/1250-08120508414610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burihin.narod.ru/kaz/fotokaz/foto.files/3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modelizma.net/uploads/posts/thumbs/1211295341_10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sudba.net/uploads/articles/i_1257345808_4af193102ddb6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gizel-dere23.okis.ru/foto/gizel-dere23/5.jpg" TargetMode="External"/><Relationship Id="rId2" Type="http://schemas.openxmlformats.org/officeDocument/2006/relationships/hyperlink" Target="http://www.ipapa.ru/images/stories/otdyh/horse/horse_and_kids_24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kazak-ntl.ru/Foto/Kazach6.jp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shkola10sulin.narod.ru/foto/posvyashhenie/prazdnik/115.jp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mg.rg.ru/img/content/19/94/12/K_Papaxa_na_vyrost.jpg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ru.wikipedia.org/wiki/%D0%A4%D0%B0%D0%B9%D0%BB:Kuban_Cossack_Dance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russkayagazeta.com/images/uploads/kazaki_of_russia_43.jpg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ru.wikipedia.org/wiki/%D0%A4%D0%B0%D0%B9%D0%BB:Belie_Kazaki.JPG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ru.wikipedia.org/wiki/%D0%A4%D0%B0%D0%B9%D0%BB:KubanCossacks2.jpg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infpol.ru/upload/iblock/769/imgB.jpg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photodom.com/photos/2008/05/30/801729.jpg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nr-yug.ru/images/stories/kazaki.jpg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s57.radikal.ru/i157/0807/ea/b09efb0f35c8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ershov.ishimkultura.ru/images/gallery/ErshovIshim2005_082.JPG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upload.wikimedia.org/wikipedia/commons/thumb/0/0d/Image-KubanCossacks1937.jpg/800px-Image-KubanCossacks1937.jpg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pravoslavie.ru/sas/image/100170/17049.p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media.meta.ua/files/pic/0/34/51/TWZKsRYvp4.jpg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donland.ru/about/kazaki/kazaki_vesna.jpg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pafnuty-abbey.ru/paper/num/num-2007/2007-10/2007-10-01-01.jpg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fotki.yandex.ru/users/birogala/view/36158/?page=0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hyperlink" Target="http://www.ljplus.ru/img2/h/a/haeldar/post-1124906799.jpg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stat17.privet.ru/lr/0916b926dadfc91e86f1c88c1302a471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hyperlink" Target="http://ntknews.ru/thumbnail.php?file=news/2009/09/img/22_09_2009_sorevnivaniya_kazakov.jpg&amp;size=article_medium" TargetMode="External"/><Relationship Id="rId7" Type="http://schemas.openxmlformats.org/officeDocument/2006/relationships/hyperlink" Target="http://www.sibfo.ru/dynamic/cnews/imagelib/059/253/467.jpg" TargetMode="External"/><Relationship Id="rId2" Type="http://schemas.openxmlformats.org/officeDocument/2006/relationships/hyperlink" Target="http://www.ipapa.ru/images/stories/otdyh/horse/horse_and_kids_24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hyperlink" Target="http://www.stavsu.ru/content/dept_files/1118/clip_image000.jpg" TargetMode="External"/><Relationship Id="rId4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Repin_Cossacks.jpg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50;&#1072;&#1079;&#1072;&#1095;&#1072;&#1090;&#1072;%20&#1084;&#1080;&#1085;&#1091;&#1089;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kazaki.ucoz.ru/_ph/1/775266751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s39.radikal.ru/i085/0904/14/49ff26e64a5d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duel.ru/200726/26_6_1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023.radikal.ru/0909/ed/25f19d86fd71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71604" y="1428736"/>
            <a:ext cx="7022885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solidFill>
                  <a:schemeClr val="tx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Эх, казачата! </a:t>
            </a:r>
          </a:p>
          <a:p>
            <a:pPr algn="ctr"/>
            <a:r>
              <a:rPr lang="ru-RU" sz="7200" b="1" dirty="0" smtClean="0">
                <a:solidFill>
                  <a:schemeClr val="tx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Ребята удалые!</a:t>
            </a: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25000"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Картинка 27 из 5726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r="1500" b="5527"/>
          <a:stretch>
            <a:fillRect/>
          </a:stretch>
        </p:blipFill>
        <p:spPr bwMode="auto">
          <a:xfrm>
            <a:off x="214282" y="357166"/>
            <a:ext cx="8643998" cy="605075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922"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31 из 5726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642918"/>
            <a:ext cx="8786874" cy="557216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813"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а 24 из 5726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142852"/>
            <a:ext cx="4429156" cy="6610681"/>
          </a:xfrm>
          <a:prstGeom prst="rect">
            <a:avLst/>
          </a:prstGeom>
          <a:noFill/>
        </p:spPr>
      </p:pic>
    </p:spTree>
  </p:cSld>
  <p:clrMapOvr>
    <a:masterClrMapping/>
  </p:clrMapOvr>
  <p:transition advTm="3890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Картинка 30 из 5726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571480"/>
            <a:ext cx="8803804" cy="5715040"/>
          </a:xfrm>
          <a:prstGeom prst="rect">
            <a:avLst/>
          </a:prstGeom>
          <a:noFill/>
        </p:spPr>
      </p:pic>
    </p:spTree>
  </p:cSld>
  <p:clrMapOvr>
    <a:masterClrMapping/>
  </p:clrMapOvr>
  <p:transition advTm="2688"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214422"/>
            <a:ext cx="87154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/>
              <a:t>После боя сердце просит</a:t>
            </a:r>
          </a:p>
          <a:p>
            <a:pPr algn="ctr"/>
            <a:r>
              <a:rPr lang="ru-RU" sz="3600" i="1" dirty="0" smtClean="0"/>
              <a:t>Музыки вдвойне.</a:t>
            </a:r>
          </a:p>
          <a:p>
            <a:pPr algn="ctr"/>
            <a:r>
              <a:rPr lang="ru-RU" sz="3600" i="1" dirty="0" smtClean="0"/>
              <a:t>Кто сказал, что сердце губит</a:t>
            </a:r>
          </a:p>
          <a:p>
            <a:pPr algn="ctr"/>
            <a:r>
              <a:rPr lang="ru-RU" sz="3600" i="1" dirty="0" smtClean="0"/>
              <a:t>Свой огонь в бою?</a:t>
            </a:r>
          </a:p>
          <a:p>
            <a:pPr algn="ctr"/>
            <a:r>
              <a:rPr lang="ru-RU" sz="3600" i="1" dirty="0" smtClean="0"/>
              <a:t>Воин всех вернее любит</a:t>
            </a:r>
          </a:p>
          <a:p>
            <a:pPr algn="ctr"/>
            <a:r>
              <a:rPr lang="ru-RU" sz="3600" i="1" dirty="0" smtClean="0"/>
              <a:t>Милую свою!</a:t>
            </a:r>
            <a:endParaRPr lang="ru-RU" sz="3600" dirty="0"/>
          </a:p>
        </p:txBody>
      </p:sp>
    </p:spTree>
  </p:cSld>
  <p:clrMapOvr>
    <a:masterClrMapping/>
  </p:clrMapOvr>
  <p:transition advClick="0" advTm="672">
    <p:strips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0" descr="Картинка 119 из 405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42844" y="142852"/>
            <a:ext cx="5076825" cy="3790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10" descr="Картинка 119 из 405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0" y="-1897063"/>
            <a:ext cx="5076825" cy="3790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2" descr="Картинка 17 из 405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r="2499" b="6250"/>
          <a:stretch>
            <a:fillRect/>
          </a:stretch>
        </p:blipFill>
        <p:spPr bwMode="auto">
          <a:xfrm>
            <a:off x="1785918" y="214290"/>
            <a:ext cx="5072098" cy="650264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94"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Картинка 163 из 40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42852"/>
            <a:ext cx="6500858" cy="6549983"/>
          </a:xfrm>
          <a:prstGeom prst="rect">
            <a:avLst/>
          </a:prstGeom>
          <a:noFill/>
        </p:spPr>
      </p:pic>
    </p:spTree>
  </p:cSld>
  <p:clrMapOvr>
    <a:masterClrMapping/>
  </p:clrMapOvr>
  <p:transition advTm="3797">
    <p:strip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Картинка 15 из 40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214290"/>
            <a:ext cx="4429156" cy="65375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812">
    <p:strips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Картинка 10 из 40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42852"/>
            <a:ext cx="5283194" cy="657229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pload.wikimedia.org/wikipedia/commons/thumb/f/fd/Kuban_Cossack_Dance.jpg/350px-Kuban_Cossack_Dance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571480"/>
            <a:ext cx="8799441" cy="585791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156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571480"/>
            <a:ext cx="885831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75000"/>
                  </a:schemeClr>
                </a:solidFill>
              </a:rPr>
              <a:t> </a:t>
            </a:r>
            <a:r>
              <a:rPr lang="ru-RU" sz="5400" b="1" dirty="0">
                <a:solidFill>
                  <a:schemeClr val="tx1">
                    <a:lumMod val="75000"/>
                  </a:schemeClr>
                </a:solidFill>
                <a:latin typeface="Book Antiqua" pitchFamily="18" charset="0"/>
              </a:rPr>
              <a:t>Год 1945...  </a:t>
            </a:r>
            <a:r>
              <a:rPr lang="ru-RU" sz="5400" b="1" dirty="0" smtClean="0">
                <a:solidFill>
                  <a:schemeClr val="tx1">
                    <a:lumMod val="75000"/>
                  </a:schemeClr>
                </a:solidFill>
                <a:latin typeface="Book Antiqua" pitchFamily="18" charset="0"/>
              </a:rPr>
              <a:t>Год 2010</a:t>
            </a:r>
            <a:r>
              <a:rPr lang="ru-RU" sz="5400" b="1" dirty="0">
                <a:solidFill>
                  <a:schemeClr val="tx1">
                    <a:lumMod val="75000"/>
                  </a:schemeClr>
                </a:solidFill>
                <a:latin typeface="Book Antiqua" pitchFamily="18" charset="0"/>
              </a:rPr>
              <a:t>.</a:t>
            </a:r>
            <a:r>
              <a:rPr lang="ru-RU" sz="4000" b="1" dirty="0">
                <a:solidFill>
                  <a:schemeClr val="tx1">
                    <a:lumMod val="75000"/>
                  </a:schemeClr>
                </a:solidFill>
                <a:latin typeface="Book Antiqua" pitchFamily="18" charset="0"/>
              </a:rPr>
              <a:t> </a:t>
            </a:r>
            <a:endParaRPr lang="ru-RU" sz="4000" dirty="0" smtClean="0">
              <a:solidFill>
                <a:schemeClr val="tx1">
                  <a:lumMod val="75000"/>
                </a:schemeClr>
              </a:solidFill>
              <a:latin typeface="Book Antiqua" pitchFamily="18" charset="0"/>
            </a:endParaRPr>
          </a:p>
          <a:p>
            <a:pPr algn="ctr"/>
            <a:endParaRPr lang="ru-RU" b="1" dirty="0" smtClean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  <a:p>
            <a:pPr algn="ctr"/>
            <a:r>
              <a:rPr lang="ru-RU" sz="3600" b="1" dirty="0" smtClean="0">
                <a:solidFill>
                  <a:schemeClr val="tx1">
                    <a:lumMod val="75000"/>
                  </a:schemeClr>
                </a:solidFill>
                <a:latin typeface="Book Antiqua" pitchFamily="18" charset="0"/>
              </a:rPr>
              <a:t>Между </a:t>
            </a:r>
            <a:r>
              <a:rPr lang="ru-RU" sz="3600" b="1" dirty="0">
                <a:solidFill>
                  <a:schemeClr val="tx1">
                    <a:lumMod val="75000"/>
                  </a:schemeClr>
                </a:solidFill>
                <a:latin typeface="Book Antiqua" pitchFamily="18" charset="0"/>
              </a:rPr>
              <a:t>ними 65 лет мира и памяти.</a:t>
            </a:r>
            <a:endParaRPr lang="ru-RU" sz="3600" dirty="0" smtClean="0">
              <a:solidFill>
                <a:schemeClr val="tx1">
                  <a:lumMod val="75000"/>
                </a:schemeClr>
              </a:solidFill>
              <a:latin typeface="Book Antiqua" pitchFamily="18" charset="0"/>
            </a:endParaRPr>
          </a:p>
          <a:p>
            <a:pPr algn="ctr"/>
            <a:endParaRPr lang="ru-RU" b="1" dirty="0" smtClean="0">
              <a:solidFill>
                <a:schemeClr val="bg2">
                  <a:lumMod val="50000"/>
                </a:schemeClr>
              </a:solidFill>
              <a:latin typeface="Book Antiqua" pitchFamily="18" charset="0"/>
            </a:endParaRPr>
          </a:p>
          <a:p>
            <a:pPr algn="ctr"/>
            <a:r>
              <a:rPr lang="ru-RU" sz="40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Book Antiqua" pitchFamily="18" charset="0"/>
              </a:rPr>
              <a:t>Память </a:t>
            </a:r>
            <a:r>
              <a:rPr lang="ru-RU" sz="4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Book Antiqua" pitchFamily="18" charset="0"/>
              </a:rPr>
              <a:t>- это</a:t>
            </a:r>
            <a:r>
              <a:rPr lang="ru-RU" sz="4000" b="1" dirty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благодарность.</a:t>
            </a:r>
            <a:endParaRPr lang="ru-RU" sz="4000" dirty="0" smtClean="0">
              <a:solidFill>
                <a:schemeClr val="accent1">
                  <a:lumMod val="50000"/>
                </a:schemeClr>
              </a:solidFill>
              <a:latin typeface="Book Antiqua" pitchFamily="18" charset="0"/>
            </a:endParaRPr>
          </a:p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 </a:t>
            </a:r>
          </a:p>
          <a:p>
            <a:pPr algn="ctr"/>
            <a:r>
              <a:rPr lang="ru-RU" sz="40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Book Antiqua" pitchFamily="18" charset="0"/>
              </a:rPr>
              <a:t>Память </a:t>
            </a:r>
            <a:r>
              <a:rPr lang="ru-RU" sz="4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Book Antiqua" pitchFamily="18" charset="0"/>
              </a:rPr>
              <a:t>– это 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долг. </a:t>
            </a:r>
            <a:endParaRPr lang="ru-RU" sz="4000" dirty="0" smtClean="0">
              <a:solidFill>
                <a:schemeClr val="accent1">
                  <a:lumMod val="50000"/>
                </a:schemeClr>
              </a:solidFill>
              <a:latin typeface="Book Antiqua" pitchFamily="18" charset="0"/>
            </a:endParaRPr>
          </a:p>
          <a:p>
            <a:pPr algn="ctr"/>
            <a:endParaRPr lang="ru-RU" b="1" dirty="0" smtClean="0">
              <a:solidFill>
                <a:schemeClr val="bg2">
                  <a:lumMod val="50000"/>
                </a:schemeClr>
              </a:solidFill>
              <a:latin typeface="Book Antiqua" pitchFamily="18" charset="0"/>
            </a:endParaRPr>
          </a:p>
          <a:p>
            <a:pPr algn="ctr"/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 </a:t>
            </a:r>
            <a:r>
              <a:rPr lang="ru-RU" sz="4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Book Antiqua" pitchFamily="18" charset="0"/>
              </a:rPr>
              <a:t>Память – это 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жизнь. </a:t>
            </a:r>
            <a:endParaRPr lang="ru-RU" sz="4000" dirty="0" smtClean="0">
              <a:solidFill>
                <a:schemeClr val="accent1">
                  <a:lumMod val="50000"/>
                </a:schemeClr>
              </a:solidFill>
              <a:latin typeface="Book Antiqua" pitchFamily="18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Book Antiqua" pitchFamily="18" charset="0"/>
              </a:rPr>
              <a:t> </a:t>
            </a:r>
          </a:p>
          <a:p>
            <a:pPr algn="ctr"/>
            <a:r>
              <a:rPr lang="ru-RU" sz="4000" b="1" dirty="0" smtClean="0">
                <a:solidFill>
                  <a:schemeClr val="tx1">
                    <a:lumMod val="75000"/>
                  </a:schemeClr>
                </a:solidFill>
                <a:latin typeface="Book Antiqua" pitchFamily="18" charset="0"/>
              </a:rPr>
              <a:t>Я </a:t>
            </a:r>
            <a:r>
              <a:rPr lang="ru-RU" sz="4000" b="1" dirty="0">
                <a:solidFill>
                  <a:schemeClr val="tx1">
                    <a:lumMod val="75000"/>
                  </a:schemeClr>
                </a:solidFill>
                <a:latin typeface="Book Antiqua" pitchFamily="18" charset="0"/>
              </a:rPr>
              <a:t>помню, значит, я  живу.</a:t>
            </a:r>
            <a:r>
              <a:rPr lang="ru-RU" sz="4000" b="1" dirty="0">
                <a:solidFill>
                  <a:srgbClr val="FF0000"/>
                </a:solidFill>
                <a:latin typeface="Book Antiqua" pitchFamily="18" charset="0"/>
              </a:rPr>
              <a:t>  </a:t>
            </a:r>
            <a:endParaRPr lang="ru-RU" sz="4000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advClick="0" advTm="25000">
    <p:strips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Картинка 11 из 5726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571480"/>
            <a:ext cx="8770417" cy="5857916"/>
          </a:xfrm>
          <a:prstGeom prst="rect">
            <a:avLst/>
          </a:prstGeom>
          <a:noFill/>
        </p:spPr>
      </p:pic>
    </p:spTree>
  </p:cSld>
  <p:clrMapOvr>
    <a:masterClrMapping/>
  </p:clrMapOvr>
  <p:transition advTm="3844">
    <p:strip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upload.wikimedia.org/wikipedia/ru/thumb/7/74/Belie_Kazaki.JPG/320px-Belie_Kazaki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8604"/>
            <a:ext cx="8784224" cy="592935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547">
    <p:strips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upload.wikimedia.org/wikipedia/commons/thumb/b/be/KubanCossacks2.jpg/250px-KubanCossacks2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52"/>
            <a:ext cx="8602477" cy="657229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719">
    <p:strips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а 7 из 5726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1"/>
            <a:ext cx="8858312" cy="664788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734">
    <p:strips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Картинка 57 из 5726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53"/>
            <a:ext cx="8429684" cy="648437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844">
    <p:strips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Картинка 28 из 5726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r="-1667" b="9023"/>
          <a:stretch>
            <a:fillRect/>
          </a:stretch>
        </p:blipFill>
        <p:spPr bwMode="auto">
          <a:xfrm>
            <a:off x="215992" y="428604"/>
            <a:ext cx="8928008" cy="600079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578">
    <p:strips dir="l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Картинка 3 из 40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79430"/>
            <a:ext cx="4772039" cy="6559504"/>
          </a:xfrm>
          <a:prstGeom prst="rect">
            <a:avLst/>
          </a:prstGeom>
          <a:noFill/>
        </p:spPr>
      </p:pic>
      <p:pic>
        <p:nvPicPr>
          <p:cNvPr id="3" name="Picture 16" descr="http://www.kazakdona.ru/images/news/shas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785794"/>
            <a:ext cx="3500462" cy="483064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>
    <p:strips dir="r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225 из 40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r="93" b="4929"/>
          <a:stretch>
            <a:fillRect/>
          </a:stretch>
        </p:blipFill>
        <p:spPr bwMode="auto">
          <a:xfrm>
            <a:off x="0" y="642918"/>
            <a:ext cx="8791637" cy="557216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813">
    <p:strips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16 из 5726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642918"/>
            <a:ext cx="8753205" cy="571504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strips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Картинка 45 из 5726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500042"/>
            <a:ext cx="8795667" cy="585791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562"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1000108"/>
            <a:ext cx="77867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Кто сказал, </a:t>
            </a:r>
          </a:p>
          <a:p>
            <a:pPr algn="ctr"/>
            <a:r>
              <a:rPr lang="ru-RU" sz="48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Что надо бросить</a:t>
            </a:r>
          </a:p>
          <a:p>
            <a:pPr algn="ctr"/>
            <a:r>
              <a:rPr lang="ru-RU" sz="48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Песни на войне?</a:t>
            </a:r>
          </a:p>
          <a:p>
            <a:pPr algn="ctr"/>
            <a:r>
              <a:rPr lang="ru-RU" sz="48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После боя сердце просит</a:t>
            </a:r>
          </a:p>
          <a:p>
            <a:pPr algn="ctr"/>
            <a:r>
              <a:rPr lang="ru-RU" sz="48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Музыки вдвойне.</a:t>
            </a:r>
          </a:p>
          <a:p>
            <a:endParaRPr lang="ru-RU" sz="4800" b="1" dirty="0">
              <a:latin typeface="+mj-lt"/>
            </a:endParaRPr>
          </a:p>
        </p:txBody>
      </p:sp>
    </p:spTree>
  </p:cSld>
  <p:clrMapOvr>
    <a:masterClrMapping/>
  </p:clrMapOvr>
  <p:transition advClick="0" advTm="10000">
    <p:strips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Картинка 46 из 5726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42852"/>
            <a:ext cx="7786742" cy="657109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985">
    <p:strips dir="r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а 257 из 39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7" y="285728"/>
            <a:ext cx="8382059" cy="628654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8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Картинка 68 из 40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42852"/>
            <a:ext cx="4929222" cy="6572296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strips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img-fotki.yandex.ru/get/20/birogala.0/0_8d3d_ca2390eb_L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r="2499" b="15999"/>
          <a:stretch>
            <a:fillRect/>
          </a:stretch>
        </p:blipFill>
        <p:spPr bwMode="auto">
          <a:xfrm>
            <a:off x="142844" y="142852"/>
            <a:ext cx="5970176" cy="3857652"/>
          </a:xfrm>
          <a:prstGeom prst="rect">
            <a:avLst/>
          </a:prstGeom>
          <a:noFill/>
        </p:spPr>
      </p:pic>
      <p:pic>
        <p:nvPicPr>
          <p:cNvPr id="8" name="Picture 8" descr="Картинка 6 из 405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1285887"/>
            <a:ext cx="4071946" cy="5429261"/>
          </a:xfrm>
          <a:prstGeom prst="rect">
            <a:avLst/>
          </a:prstGeom>
          <a:noFill/>
        </p:spPr>
      </p:pic>
    </p:spTree>
  </p:cSld>
  <p:clrMapOvr>
    <a:masterClrMapping/>
  </p:clrMapOvr>
  <p:transition advTm="589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6" descr="Картинка 193 из 40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52"/>
            <a:ext cx="8662393" cy="6500858"/>
          </a:xfrm>
          <a:prstGeom prst="rect">
            <a:avLst/>
          </a:prstGeom>
          <a:noFill/>
        </p:spPr>
      </p:pic>
    </p:spTree>
  </p:cSld>
  <p:clrMapOvr>
    <a:masterClrMapping/>
  </p:clrMapOvr>
  <p:transition advTm="5016">
    <p:strips dir="l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AutoShape 6" descr="Картинка 119 из 405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0" y="-1897063"/>
            <a:ext cx="5076825" cy="3790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2" name="AutoShape 8" descr="Картинка 119 из 405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0" y="-1895476"/>
            <a:ext cx="5076825" cy="3790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58" name="Picture 14" descr="Картинка 188 из 405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2625322"/>
            <a:ext cx="4786344" cy="3589760"/>
          </a:xfrm>
          <a:prstGeom prst="rect">
            <a:avLst/>
          </a:prstGeom>
          <a:noFill/>
        </p:spPr>
      </p:pic>
      <p:pic>
        <p:nvPicPr>
          <p:cNvPr id="31762" name="Picture 18" descr="Картинка 205 из 405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 r="509" b="4374"/>
          <a:stretch>
            <a:fillRect/>
          </a:stretch>
        </p:blipFill>
        <p:spPr bwMode="auto">
          <a:xfrm>
            <a:off x="285720" y="714355"/>
            <a:ext cx="4101381" cy="5363345"/>
          </a:xfrm>
          <a:prstGeom prst="rect">
            <a:avLst/>
          </a:prstGeom>
          <a:noFill/>
        </p:spPr>
      </p:pic>
      <p:pic>
        <p:nvPicPr>
          <p:cNvPr id="12" name="Picture 6" descr="Картинка 272 из 397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" y="357165"/>
            <a:ext cx="9144000" cy="6108191"/>
          </a:xfrm>
          <a:prstGeom prst="rect">
            <a:avLst/>
          </a:prstGeom>
          <a:noFill/>
        </p:spPr>
      </p:pic>
    </p:spTree>
  </p:cSld>
  <p:clrMapOvr>
    <a:masterClrMapping/>
  </p:clrMapOvr>
  <p:transition advTm="1325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upload.wikimedia.org/wikipedia/commons/thumb/7/73/Repin_Cossacks.jpg/350px-Repin_Cossacks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785794"/>
            <a:ext cx="8696796" cy="5143536"/>
          </a:xfrm>
          <a:prstGeom prst="rect">
            <a:avLst/>
          </a:prstGeom>
          <a:noFill/>
        </p:spPr>
      </p:pic>
      <p:pic>
        <p:nvPicPr>
          <p:cNvPr id="3" name="Казачата мину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429652" y="6143644"/>
            <a:ext cx="530227" cy="530227"/>
          </a:xfrm>
          <a:prstGeom prst="rect">
            <a:avLst/>
          </a:prstGeom>
        </p:spPr>
      </p:pic>
    </p:spTree>
  </p:cSld>
  <p:clrMapOvr>
    <a:masterClrMapping/>
  </p:clrMapOvr>
  <p:transition advClick="0" advTm="10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Картинка 15 из 5726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812" b="7317"/>
          <a:stretch>
            <a:fillRect/>
          </a:stretch>
        </p:blipFill>
        <p:spPr bwMode="auto">
          <a:xfrm>
            <a:off x="214282" y="571480"/>
            <a:ext cx="8723684" cy="542928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а 40 из 5726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85728"/>
            <a:ext cx="8786872" cy="600079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http://www.kazakdona.ru/images/news/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72309"/>
            <a:ext cx="4214842" cy="658569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Картинка 53 из 5726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42852"/>
            <a:ext cx="4786346" cy="657917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1 из 5726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42852"/>
            <a:ext cx="4786346" cy="655663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485">
    <p:strips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Другая 4">
      <a:dk1>
        <a:srgbClr val="864704"/>
      </a:dk1>
      <a:lt1>
        <a:srgbClr val="F9B268"/>
      </a:lt1>
      <a:dk2>
        <a:srgbClr val="4EA5D8"/>
      </a:dk2>
      <a:lt2>
        <a:srgbClr val="89C3E5"/>
      </a:lt2>
      <a:accent1>
        <a:srgbClr val="A95906"/>
      </a:accent1>
      <a:accent2>
        <a:srgbClr val="D86B77"/>
      </a:accent2>
      <a:accent3>
        <a:srgbClr val="4EA5D8"/>
      </a:accent3>
      <a:accent4>
        <a:srgbClr val="3A6331"/>
      </a:accent4>
      <a:accent5>
        <a:srgbClr val="604878"/>
      </a:accent5>
      <a:accent6>
        <a:srgbClr val="F58613"/>
      </a:accent6>
      <a:hlink>
        <a:srgbClr val="6B9F25"/>
      </a:hlink>
      <a:folHlink>
        <a:srgbClr val="B26B02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196</TotalTime>
  <Words>31</Words>
  <Application>Microsoft Office PowerPoint</Application>
  <PresentationFormat>Экран (4:3)</PresentationFormat>
  <Paragraphs>24</Paragraphs>
  <Slides>35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Литейная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Company>Домашний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</dc:creator>
  <cp:lastModifiedBy>Мама</cp:lastModifiedBy>
  <cp:revision>19</cp:revision>
  <dcterms:created xsi:type="dcterms:W3CDTF">2010-04-15T14:36:02Z</dcterms:created>
  <dcterms:modified xsi:type="dcterms:W3CDTF">2010-04-16T16:51:00Z</dcterms:modified>
</cp:coreProperties>
</file>