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340" r:id="rId2"/>
    <p:sldId id="325" r:id="rId3"/>
    <p:sldId id="261" r:id="rId4"/>
    <p:sldId id="281" r:id="rId5"/>
    <p:sldId id="290" r:id="rId6"/>
    <p:sldId id="291" r:id="rId7"/>
    <p:sldId id="293" r:id="rId8"/>
    <p:sldId id="302" r:id="rId9"/>
    <p:sldId id="296" r:id="rId10"/>
    <p:sldId id="297" r:id="rId11"/>
    <p:sldId id="294" r:id="rId12"/>
    <p:sldId id="305" r:id="rId13"/>
    <p:sldId id="306" r:id="rId14"/>
    <p:sldId id="34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4" autoAdjust="0"/>
  </p:normalViewPr>
  <p:slideViewPr>
    <p:cSldViewPr>
      <p:cViewPr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3575E-9A46-451D-8F43-3B0A5401AC68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C90A8-E5ED-4920-9090-9227ED2BE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C90A8-E5ED-4920-9090-9227ED2BED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C90A8-E5ED-4920-9090-9227ED2BED2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МБОУ  ЯЛКЫНСКАЯ СОШ</a:t>
            </a:r>
            <a:br>
              <a:rPr lang="ru-RU" sz="1600" dirty="0" smtClean="0"/>
            </a:br>
            <a:r>
              <a:rPr lang="ru-RU" sz="1600" dirty="0" smtClean="0"/>
              <a:t>АЛЕКСЕЕВСКИЙ  МУНИЦИПАЛЬНЫЙ РАЙОН  РТ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</a:t>
            </a:r>
            <a:r>
              <a:rPr lang="en-US" sz="2000" dirty="0" smtClean="0"/>
              <a:t>1 </a:t>
            </a:r>
            <a:r>
              <a:rPr lang="ru-RU" sz="2000" dirty="0" smtClean="0"/>
              <a:t>класс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Презентацию </a:t>
            </a:r>
            <a:r>
              <a:rPr lang="ru-RU" sz="2000" dirty="0" smtClean="0"/>
              <a:t>выполнил</a:t>
            </a:r>
            <a:r>
              <a:rPr lang="ru-RU" sz="2000" dirty="0" smtClean="0"/>
              <a:t>а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учитель начальных классов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Бочкарева Людмила Николаевна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759" y="1571612"/>
            <a:ext cx="67224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ВИЗИТКА  КЛАССА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WordArt 4"/>
          <p:cNvSpPr>
            <a:spLocks noChangeArrowheads="1" noChangeShapeType="1" noTextEdit="1"/>
          </p:cNvSpPr>
          <p:nvPr/>
        </p:nvSpPr>
        <p:spPr bwMode="auto">
          <a:xfrm>
            <a:off x="3071802" y="1000108"/>
            <a:ext cx="2500330" cy="85725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endParaRPr lang="ru-RU" sz="3600" kern="10" dirty="0">
              <a:ln w="9525">
                <a:round/>
                <a:headEnd/>
                <a:tailEnd/>
              </a:ln>
              <a:solidFill>
                <a:srgbClr val="FF0000">
                  <a:alpha val="54117"/>
                </a:srgbClr>
              </a:solidFill>
              <a:latin typeface="Impact"/>
            </a:endParaRPr>
          </a:p>
        </p:txBody>
      </p:sp>
      <p:sp>
        <p:nvSpPr>
          <p:cNvPr id="128017" name="Rectangle 17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4248150" cy="10715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</a:rPr>
              <a:t>Барышева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 Виктория</a:t>
            </a:r>
          </a:p>
        </p:txBody>
      </p:sp>
      <p:pic>
        <p:nvPicPr>
          <p:cNvPr id="5" name="Рисунок 4" descr="y_7a6a7d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285992"/>
            <a:ext cx="2571769" cy="24450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3" y="428603"/>
            <a:ext cx="5857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kern="10" dirty="0" smtClean="0">
                <a:ln w="10160">
                  <a:solidFill>
                    <a:srgbClr val="FF388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Наша звездочка</a:t>
            </a:r>
            <a:endParaRPr lang="ru-RU" sz="5400" dirty="0">
              <a:ln w="10160">
                <a:solidFill>
                  <a:srgbClr val="FF388C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3794" name="Picture 2" descr="C:\Users\людмила\Desktop\фотографии\1 класс\Вика Барышева 1 класс МИСС-2012\y_d4dc5c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285728"/>
            <a:ext cx="2428892" cy="3311516"/>
          </a:xfrm>
          <a:prstGeom prst="rect">
            <a:avLst/>
          </a:prstGeom>
          <a:noFill/>
        </p:spPr>
      </p:pic>
      <p:pic>
        <p:nvPicPr>
          <p:cNvPr id="33796" name="Picture 4" descr="C:\Users\людмила\Desktop\фотографии\1 класс\Вика Барышева 1 класс МИСС-2012\y_2dbbb15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46553">
            <a:off x="5653523" y="3656679"/>
            <a:ext cx="2994982" cy="2386940"/>
          </a:xfrm>
          <a:prstGeom prst="rect">
            <a:avLst/>
          </a:prstGeom>
          <a:noFill/>
        </p:spPr>
      </p:pic>
      <p:pic>
        <p:nvPicPr>
          <p:cNvPr id="33797" name="Picture 5" descr="C:\Users\людмила\Desktop\фотографии\1 класс\Вика Барышева 1 класс МИСС-2012\y_de8367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295723">
            <a:off x="2972222" y="1423958"/>
            <a:ext cx="2851025" cy="2602984"/>
          </a:xfrm>
          <a:prstGeom prst="rect">
            <a:avLst/>
          </a:prstGeom>
          <a:noFill/>
        </p:spPr>
      </p:pic>
      <p:pic>
        <p:nvPicPr>
          <p:cNvPr id="33799" name="Picture 7" descr="C:\Users\людмила\Desktop\фотографии\1 класс\Вика Барышева 1 класс МИСС-2012\y_e0a285e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57422" y="4143380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28674" name="Picture 2" descr="C:\Users\людмила\Desktop\фотографии\1 класс\Новый год 2011-12 год 1класс\SDC14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15138">
            <a:off x="647060" y="1480350"/>
            <a:ext cx="3367603" cy="26538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53098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НОВЫЙ ГОД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5" name="Picture 3" descr="C:\Users\людмила\Desktop\фотографии\1 класс\Новый год 2011-12 год 1класс\SDC141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96245">
            <a:off x="4794199" y="1179215"/>
            <a:ext cx="3717956" cy="2788467"/>
          </a:xfrm>
          <a:prstGeom prst="rect">
            <a:avLst/>
          </a:prstGeom>
          <a:noFill/>
        </p:spPr>
      </p:pic>
      <p:pic>
        <p:nvPicPr>
          <p:cNvPr id="28676" name="Picture 4" descr="C:\Users\людмила\Desktop\фотографии\1 класс\Новый год 2011-12 год 1класс\SDC140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3643314"/>
            <a:ext cx="3143272" cy="2643206"/>
          </a:xfrm>
          <a:prstGeom prst="rect">
            <a:avLst/>
          </a:prstGeom>
          <a:noFill/>
        </p:spPr>
      </p:pic>
      <p:pic>
        <p:nvPicPr>
          <p:cNvPr id="28677" name="Picture 5" descr="C:\Users\людмила\Desktop\фотографии\1 класс\Новый год 2011-12 год 1класс\SDC141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558090">
            <a:off x="4781896" y="3767299"/>
            <a:ext cx="3428104" cy="2527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/>
          <a:lstStyle/>
          <a:p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29698" name="Picture 2" descr="C:\Users\людмила\Desktop\фотографии\1 класс\8 МАРТА 2012 год, 1 класс\SDC14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24747"/>
            <a:ext cx="3000396" cy="2250297"/>
          </a:xfrm>
          <a:prstGeom prst="rect">
            <a:avLst/>
          </a:prstGeom>
          <a:noFill/>
        </p:spPr>
      </p:pic>
      <p:pic>
        <p:nvPicPr>
          <p:cNvPr id="29699" name="Picture 3" descr="C:\Users\людмила\Desktop\фотографии\1 класс\8 МАРТА 2012 год, 1 класс\SDC146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89573">
            <a:off x="6481401" y="365608"/>
            <a:ext cx="2254216" cy="2802499"/>
          </a:xfrm>
          <a:prstGeom prst="rect">
            <a:avLst/>
          </a:prstGeom>
          <a:noFill/>
        </p:spPr>
      </p:pic>
      <p:pic>
        <p:nvPicPr>
          <p:cNvPr id="29700" name="Picture 4" descr="C:\Users\людмила\Desktop\фотографии\1 класс\8 МАРТА 2012 год, 1 класс\SDC146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3500438"/>
            <a:ext cx="3429022" cy="2571767"/>
          </a:xfrm>
          <a:prstGeom prst="rect">
            <a:avLst/>
          </a:prstGeom>
          <a:noFill/>
        </p:spPr>
      </p:pic>
      <p:pic>
        <p:nvPicPr>
          <p:cNvPr id="29701" name="Picture 5" descr="C:\Users\людмила\Desktop\фотографии\1 класс\8 МАРТА 2012 год, 1 класс\SDC146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324999">
            <a:off x="4674073" y="3531987"/>
            <a:ext cx="3357284" cy="2777717"/>
          </a:xfrm>
          <a:prstGeom prst="rect">
            <a:avLst/>
          </a:prstGeom>
          <a:noFill/>
        </p:spPr>
      </p:pic>
      <p:pic>
        <p:nvPicPr>
          <p:cNvPr id="7" name="Picture 4" descr="C:\Users\людмила\Desktop\фотографии\1 класс\8 МАРТА 2012 год, 1 класс\SDC146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14744" y="1500174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875490"/>
          </a:xfrm>
        </p:spPr>
        <p:txBody>
          <a:bodyPr/>
          <a:lstStyle/>
          <a:p>
            <a:r>
              <a:rPr lang="ru-RU" dirty="0" smtClean="0"/>
              <a:t>Пришкольный лагерь</a:t>
            </a:r>
            <a:endParaRPr lang="ru-RU" dirty="0"/>
          </a:p>
        </p:txBody>
      </p:sp>
      <p:pic>
        <p:nvPicPr>
          <p:cNvPr id="30722" name="Picture 2" descr="C:\Users\людмила\Desktop\фотографии\1 класс\пришк лагерь 1 класс\SAM_18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500174"/>
            <a:ext cx="2952770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642918"/>
            <a:ext cx="4208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23" name="Picture 3" descr="C:\Users\людмила\Desktop\фотографии\1 класс\пришк лагерь 1 класс\DSCF97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1571612"/>
            <a:ext cx="3071834" cy="2732504"/>
          </a:xfrm>
          <a:prstGeom prst="rect">
            <a:avLst/>
          </a:prstGeom>
          <a:noFill/>
        </p:spPr>
      </p:pic>
      <p:pic>
        <p:nvPicPr>
          <p:cNvPr id="30724" name="Picture 4" descr="C:\Users\людмила\Desktop\фотографии\1 класс\пришк лагерь 1 класс\SAM_18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174196">
            <a:off x="750531" y="3667954"/>
            <a:ext cx="3278956" cy="2603599"/>
          </a:xfrm>
          <a:prstGeom prst="rect">
            <a:avLst/>
          </a:prstGeom>
          <a:noFill/>
        </p:spPr>
      </p:pic>
      <p:pic>
        <p:nvPicPr>
          <p:cNvPr id="30725" name="Picture 5" descr="C:\Users\людмила\Desktop\фотографии\1 класс\пришк лагерь 1 класс\SAM_187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218631">
            <a:off x="5139914" y="3813537"/>
            <a:ext cx="3239000" cy="24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8229600" cy="875490"/>
          </a:xfrm>
        </p:spPr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642918"/>
            <a:ext cx="4208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8" name="WordArt 6"/>
          <p:cNvSpPr>
            <a:spLocks noChangeArrowheads="1" noChangeShapeType="1" noTextEdit="1"/>
          </p:cNvSpPr>
          <p:nvPr/>
        </p:nvSpPr>
        <p:spPr bwMode="auto">
          <a:xfrm>
            <a:off x="357158" y="549275"/>
            <a:ext cx="36433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Наш отряд: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125959" name="WordArt 7"/>
          <p:cNvSpPr>
            <a:spLocks noChangeArrowheads="1" noChangeShapeType="1" noTextEdit="1"/>
          </p:cNvSpPr>
          <p:nvPr/>
        </p:nvSpPr>
        <p:spPr bwMode="auto">
          <a:xfrm>
            <a:off x="4357686" y="285728"/>
            <a:ext cx="421484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« Солнышко »</a:t>
            </a:r>
            <a:endParaRPr lang="ru-RU" sz="36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Impact"/>
            </a:endParaRPr>
          </a:p>
        </p:txBody>
      </p:sp>
      <p:sp>
        <p:nvSpPr>
          <p:cNvPr id="125963" name="WordArt 11"/>
          <p:cNvSpPr>
            <a:spLocks noChangeArrowheads="1" noChangeShapeType="1" noTextEdit="1"/>
          </p:cNvSpPr>
          <p:nvPr/>
        </p:nvSpPr>
        <p:spPr bwMode="auto">
          <a:xfrm rot="21216627">
            <a:off x="538439" y="2259475"/>
            <a:ext cx="8157598" cy="3375138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fromWordArt="1">
            <a:prstTxWarp prst="textSlantUp">
              <a:avLst>
                <a:gd name="adj" fmla="val 55556"/>
              </a:avLst>
            </a:prstTxWarp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« Мы солнечные дети,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мы лучше всех на свете »</a:t>
            </a:r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5965" name="WordArt 13"/>
          <p:cNvSpPr>
            <a:spLocks noChangeArrowheads="1" noChangeShapeType="1" noTextEdit="1"/>
          </p:cNvSpPr>
          <p:nvPr/>
        </p:nvSpPr>
        <p:spPr bwMode="auto">
          <a:xfrm>
            <a:off x="1000100" y="1357298"/>
            <a:ext cx="4500594" cy="100013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Наш девиз: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animBg="1"/>
      <p:bldP spid="125959" grpId="0" animBg="1"/>
      <p:bldP spid="125963" grpId="0" animBg="1"/>
      <p:bldP spid="1259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3714753"/>
            <a:ext cx="4643470" cy="250033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FF99CC"/>
                </a:solidFill>
              </a:rPr>
              <a:t> </a:t>
            </a:r>
          </a:p>
        </p:txBody>
      </p:sp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7239029" cy="19446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Классный руководитель</a:t>
            </a:r>
          </a:p>
        </p:txBody>
      </p:sp>
      <p:sp>
        <p:nvSpPr>
          <p:cNvPr id="119818" name="WordArt 10"/>
          <p:cNvSpPr>
            <a:spLocks noChangeArrowheads="1" noChangeShapeType="1" noTextEdit="1"/>
          </p:cNvSpPr>
          <p:nvPr/>
        </p:nvSpPr>
        <p:spPr bwMode="auto">
          <a:xfrm>
            <a:off x="323850" y="1844675"/>
            <a:ext cx="5940425" cy="179863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Наш друг, наставник, </a:t>
            </a:r>
          </a:p>
          <a:p>
            <a:pPr algn="ctr"/>
            <a:r>
              <a:rPr lang="ru-RU" sz="28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педагог!</a:t>
            </a:r>
          </a:p>
        </p:txBody>
      </p:sp>
      <p:pic>
        <p:nvPicPr>
          <p:cNvPr id="7" name="Рисунок 6" descr="SDC153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5329316" y="3189051"/>
            <a:ext cx="3843185" cy="3071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4572008"/>
            <a:ext cx="39290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Бочкарева</a:t>
            </a:r>
          </a:p>
          <a:p>
            <a:pPr algn="ctr" eaLnBrk="1" hangingPunct="1">
              <a:buFontTx/>
              <a:buNone/>
              <a:defRPr/>
            </a:pP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Людмила</a:t>
            </a:r>
          </a:p>
          <a:p>
            <a:pPr algn="ctr" eaLnBrk="1" hangingPunct="1">
              <a:buFontTx/>
              <a:buNone/>
              <a:defRPr/>
            </a:pP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Николаевна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813" grpId="0" animBg="1"/>
      <p:bldP spid="1198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353425" cy="10810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8000">
                    <a:alpha val="6705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 - одна семья</a:t>
            </a:r>
          </a:p>
        </p:txBody>
      </p:sp>
      <p:pic>
        <p:nvPicPr>
          <p:cNvPr id="1026" name="Picture 2" descr="C:\Users\людмила\Desktop\фотографии\1 класс\1 класс наши фото\SDC136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14422"/>
            <a:ext cx="2619362" cy="2107398"/>
          </a:xfrm>
          <a:prstGeom prst="rect">
            <a:avLst/>
          </a:prstGeom>
          <a:noFill/>
        </p:spPr>
      </p:pic>
      <p:pic>
        <p:nvPicPr>
          <p:cNvPr id="1027" name="Picture 3" descr="C:\Users\людмила\Desktop\фотографии\1 класс\1 класс наши фото\SDC136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1357298"/>
            <a:ext cx="2357486" cy="1910991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фотографии\1 класс\1 класс наши фото\SDC136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1214422"/>
            <a:ext cx="2643206" cy="2089537"/>
          </a:xfrm>
          <a:prstGeom prst="rect">
            <a:avLst/>
          </a:prstGeom>
          <a:noFill/>
        </p:spPr>
      </p:pic>
      <p:pic>
        <p:nvPicPr>
          <p:cNvPr id="1029" name="Picture 5" descr="C:\Users\людмила\Desktop\фотографии\1 класс\1 класс наши фото\SDC136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857628"/>
            <a:ext cx="2667018" cy="2500330"/>
          </a:xfrm>
          <a:prstGeom prst="rect">
            <a:avLst/>
          </a:prstGeom>
          <a:noFill/>
        </p:spPr>
      </p:pic>
      <p:pic>
        <p:nvPicPr>
          <p:cNvPr id="1030" name="Picture 6" descr="C:\Users\людмила\Desktop\фотографии\1 класс\1 класс наши фото\SDC136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4143380"/>
            <a:ext cx="2262202" cy="2214578"/>
          </a:xfrm>
          <a:prstGeom prst="rect">
            <a:avLst/>
          </a:prstGeom>
          <a:noFill/>
        </p:spPr>
      </p:pic>
      <p:pic>
        <p:nvPicPr>
          <p:cNvPr id="1031" name="Picture 7" descr="C:\Users\людмила\Desktop\фотографии\1 класс\1 класс наши фото\SDC1361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98" y="3857628"/>
            <a:ext cx="2714644" cy="2500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785785" y="3286124"/>
            <a:ext cx="214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Агапова Екатерина</a:t>
            </a:r>
          </a:p>
          <a:p>
            <a:r>
              <a:rPr lang="ru-RU" sz="1400" dirty="0" smtClean="0"/>
              <a:t>          цветов</a:t>
            </a:r>
            <a:r>
              <a:rPr lang="ru-RU" sz="1400" b="1" dirty="0" smtClean="0"/>
              <a:t>о</a:t>
            </a:r>
            <a:r>
              <a:rPr lang="ru-RU" sz="1400" dirty="0" smtClean="0"/>
              <a:t>д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328612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Барышева</a:t>
            </a:r>
            <a:r>
              <a:rPr lang="ru-RU" sz="1400" dirty="0" smtClean="0"/>
              <a:t> Виктория</a:t>
            </a:r>
          </a:p>
          <a:p>
            <a:r>
              <a:rPr lang="ru-RU" sz="1400" dirty="0" smtClean="0"/>
              <a:t>     учебный  сектор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3357562"/>
            <a:ext cx="268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328612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Боздунов</a:t>
            </a:r>
            <a:r>
              <a:rPr lang="ru-RU" sz="1400" dirty="0" smtClean="0"/>
              <a:t> Руслан</a:t>
            </a:r>
          </a:p>
          <a:p>
            <a:r>
              <a:rPr lang="ru-RU" sz="1400" dirty="0" smtClean="0"/>
              <a:t>        физорг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628652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Михайлова Виктория</a:t>
            </a:r>
          </a:p>
          <a:p>
            <a:r>
              <a:rPr lang="ru-RU" sz="1400" dirty="0" smtClean="0"/>
              <a:t>      командир класса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4744" y="635795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Филиппова Маргарита</a:t>
            </a:r>
          </a:p>
          <a:p>
            <a:r>
              <a:rPr lang="ru-RU" sz="1400" dirty="0" smtClean="0"/>
              <a:t>        редколлегия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643702" y="635795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Черкесова</a:t>
            </a:r>
            <a:r>
              <a:rPr lang="ru-RU" sz="1400" dirty="0" smtClean="0"/>
              <a:t> Яна</a:t>
            </a:r>
          </a:p>
          <a:p>
            <a:r>
              <a:rPr lang="ru-RU" sz="1400" dirty="0" smtClean="0"/>
              <a:t> библиотекарь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 ШКОЛЬНАЯ</a:t>
            </a:r>
            <a:br>
              <a:rPr lang="ru-RU" dirty="0" smtClean="0"/>
            </a:br>
            <a:r>
              <a:rPr lang="ru-RU" dirty="0" smtClean="0"/>
              <a:t>ЖИЗНЬ   1 КЛАСС</a:t>
            </a:r>
            <a:endParaRPr lang="ru-RU" dirty="0"/>
          </a:p>
        </p:txBody>
      </p:sp>
      <p:pic>
        <p:nvPicPr>
          <p:cNvPr id="28676" name="Picture 4" descr="C:\Users\людмила\Desktop\фотографии\1 класс\1 cентября 1 класс\SDC13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440616"/>
            <a:ext cx="6429420" cy="457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СЕНТЯБРЯ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22" name="Picture 2" descr="C:\Users\людмила\Desktop\фотографии\1 класс\1 cентября 1 класс\SDC13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357299"/>
            <a:ext cx="3286147" cy="2357453"/>
          </a:xfrm>
          <a:prstGeom prst="rect">
            <a:avLst/>
          </a:prstGeom>
          <a:noFill/>
        </p:spPr>
      </p:pic>
      <p:pic>
        <p:nvPicPr>
          <p:cNvPr id="7" name="Picture 3" descr="C:\Users\людмила\Desktop\фотографии\1 класс\1 cентября 1 класс\SDC134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99041">
            <a:off x="165333" y="3881097"/>
            <a:ext cx="3027434" cy="2396575"/>
          </a:xfrm>
          <a:prstGeom prst="rect">
            <a:avLst/>
          </a:prstGeom>
          <a:noFill/>
        </p:spPr>
      </p:pic>
      <p:pic>
        <p:nvPicPr>
          <p:cNvPr id="30724" name="Picture 4" descr="C:\Users\людмила\Desktop\фотографии\1 класс\1 cентября 1 класс\SDC134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714356"/>
            <a:ext cx="2928958" cy="242889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85728"/>
            <a:ext cx="8229600" cy="1399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СЕНТЯБРЯ</a:t>
            </a:r>
            <a:endParaRPr kumimoji="0" lang="ru-RU" sz="42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5" name="Picture 5" descr="C:\Users\людмила\Desktop\фотографии\1 класс\1 cентября 1 класс\SDC134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12" y="2928934"/>
            <a:ext cx="3095646" cy="2321733"/>
          </a:xfrm>
          <a:prstGeom prst="rect">
            <a:avLst/>
          </a:prstGeom>
          <a:noFill/>
        </p:spPr>
      </p:pic>
      <p:pic>
        <p:nvPicPr>
          <p:cNvPr id="11" name="Picture 2" descr="C:\Users\людмила\Desktop\фотографии\1 класс\1 cентября 1 класс\SDC1340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59660">
            <a:off x="5455143" y="3681938"/>
            <a:ext cx="3312843" cy="2336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ЗНАКОМСТВО С библиотекой</a:t>
            </a:r>
            <a:endParaRPr lang="ru-RU" sz="3200" dirty="0"/>
          </a:p>
        </p:txBody>
      </p:sp>
      <p:pic>
        <p:nvPicPr>
          <p:cNvPr id="31746" name="Picture 2" descr="C:\Users\людмила\Desktop\фотографии\1 класс\знаком. с библ 1класс\SDC13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 rot="21096205">
            <a:off x="5034203" y="3696556"/>
            <a:ext cx="3319052" cy="2487364"/>
          </a:xfrm>
          <a:prstGeom prst="rect">
            <a:avLst/>
          </a:prstGeom>
          <a:noFill/>
        </p:spPr>
      </p:pic>
      <p:pic>
        <p:nvPicPr>
          <p:cNvPr id="31747" name="Picture 3" descr="C:\Users\людмила\Desktop\фотографии\1 класс\знаком. с библ 1класс\SDC134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0358" y="1357298"/>
            <a:ext cx="3319294" cy="2357454"/>
          </a:xfrm>
          <a:prstGeom prst="rect">
            <a:avLst/>
          </a:prstGeom>
          <a:noFill/>
        </p:spPr>
      </p:pic>
      <p:pic>
        <p:nvPicPr>
          <p:cNvPr id="31748" name="Picture 4" descr="C:\Users\людмила\Desktop\фотографии\1 класс\знаком. с библ 1класс\SDC134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5" y="3929066"/>
            <a:ext cx="3333773" cy="2500330"/>
          </a:xfrm>
          <a:prstGeom prst="rect">
            <a:avLst/>
          </a:prstGeom>
          <a:noFill/>
        </p:spPr>
      </p:pic>
      <p:pic>
        <p:nvPicPr>
          <p:cNvPr id="31749" name="Picture 5" descr="C:\Users\людмила\Desktop\фотографии\1 класс\знаком. с библ 1класс\SDC1346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968036">
            <a:off x="533984" y="1275521"/>
            <a:ext cx="3618117" cy="269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Неделя детской книги</a:t>
            </a:r>
            <a:endParaRPr lang="ru-RU" sz="4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SAM_13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285859"/>
            <a:ext cx="3214710" cy="2707443"/>
          </a:xfrm>
        </p:spPr>
      </p:pic>
      <p:pic>
        <p:nvPicPr>
          <p:cNvPr id="6" name="Рисунок 5" descr="SAM_13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34014" y="3429000"/>
            <a:ext cx="3738514" cy="2786083"/>
          </a:xfrm>
          <a:prstGeom prst="rect">
            <a:avLst/>
          </a:prstGeom>
        </p:spPr>
      </p:pic>
      <p:pic>
        <p:nvPicPr>
          <p:cNvPr id="7" name="Рисунок 6" descr="SAM_13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1538" y="3385343"/>
            <a:ext cx="4000528" cy="2889271"/>
          </a:xfrm>
          <a:prstGeom prst="rect">
            <a:avLst/>
          </a:prstGeom>
        </p:spPr>
      </p:pic>
      <p:pic>
        <p:nvPicPr>
          <p:cNvPr id="5" name="Рисунок 4" descr="SAM_136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57686" y="1000108"/>
            <a:ext cx="3915483" cy="2883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ЗДРАВСТВУЙ, осени пора!</a:t>
            </a:r>
            <a:endParaRPr lang="ru-RU" dirty="0"/>
          </a:p>
        </p:txBody>
      </p:sp>
      <p:pic>
        <p:nvPicPr>
          <p:cNvPr id="32770" name="Picture 2" descr="C:\Users\людмила\Desktop\фотографии\1 класс\праздник золотой осени (1-4)\SDC13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285860"/>
            <a:ext cx="3238522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ЗДРАВСТВУЙ, осени пора!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1" name="Picture 3" descr="C:\Users\людмила\Desktop\фотографии\1 класс\праздник золотой осени (1-4)\SAM_0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23303">
            <a:off x="788561" y="3758225"/>
            <a:ext cx="3098623" cy="2370447"/>
          </a:xfrm>
          <a:prstGeom prst="rect">
            <a:avLst/>
          </a:prstGeom>
          <a:noFill/>
        </p:spPr>
      </p:pic>
      <p:pic>
        <p:nvPicPr>
          <p:cNvPr id="32772" name="Picture 4" descr="C:\Users\людмила\Desktop\фотографии\1 класс\праздник золотой осени (1-4)\SAM_01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1773609"/>
            <a:ext cx="3404630" cy="2406722"/>
          </a:xfrm>
          <a:prstGeom prst="rect">
            <a:avLst/>
          </a:prstGeom>
          <a:noFill/>
        </p:spPr>
      </p:pic>
      <p:pic>
        <p:nvPicPr>
          <p:cNvPr id="32774" name="Picture 6" descr="C:\Users\людмила\Desktop\фотографии\1 класс\праздник золотой осени (1-4)\SAM_00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099990">
            <a:off x="3563752" y="4209065"/>
            <a:ext cx="3045571" cy="2300079"/>
          </a:xfrm>
          <a:prstGeom prst="rect">
            <a:avLst/>
          </a:prstGeom>
          <a:noFill/>
        </p:spPr>
      </p:pic>
      <p:pic>
        <p:nvPicPr>
          <p:cNvPr id="11" name="Рисунок 10" descr="SAM_008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86512" y="4411845"/>
            <a:ext cx="2714644" cy="23033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123</Words>
  <Application>Microsoft Office PowerPoint</Application>
  <PresentationFormat>Экран (4:3)</PresentationFormat>
  <Paragraphs>56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МБОУ  ЯЛКЫНСКАЯ СОШ АЛЕКСЕЕВСКИЙ  МУНИЦИПАЛЬНЫЙ РАЙОН  РТ</vt:lpstr>
      <vt:lpstr>Слайд 2</vt:lpstr>
      <vt:lpstr>Слайд 3</vt:lpstr>
      <vt:lpstr>Слайд 4</vt:lpstr>
      <vt:lpstr>НАША  ШКОЛЬНАЯ ЖИЗНЬ   1 КЛАСС</vt:lpstr>
      <vt:lpstr>1 СЕНТЯБРЯ</vt:lpstr>
      <vt:lpstr>ЗНАКОМСТВО С библиотекой</vt:lpstr>
      <vt:lpstr>Неделя детской книги</vt:lpstr>
      <vt:lpstr>ЗДРАВСТВУЙ, осени пора!</vt:lpstr>
      <vt:lpstr>Слайд 10</vt:lpstr>
      <vt:lpstr>НОВЫЙ ГОД</vt:lpstr>
      <vt:lpstr>8 МАРТА</vt:lpstr>
      <vt:lpstr>Пришкольный лагерь</vt:lpstr>
      <vt:lpstr>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97</cp:revision>
  <dcterms:created xsi:type="dcterms:W3CDTF">2012-12-09T16:08:47Z</dcterms:created>
  <dcterms:modified xsi:type="dcterms:W3CDTF">2013-01-23T13:04:52Z</dcterms:modified>
</cp:coreProperties>
</file>