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340" r:id="rId2"/>
    <p:sldId id="261" r:id="rId3"/>
    <p:sldId id="317" r:id="rId4"/>
    <p:sldId id="319" r:id="rId5"/>
    <p:sldId id="270" r:id="rId6"/>
    <p:sldId id="303" r:id="rId7"/>
    <p:sldId id="308" r:id="rId8"/>
    <p:sldId id="276" r:id="rId9"/>
    <p:sldId id="309" r:id="rId10"/>
    <p:sldId id="310" r:id="rId11"/>
    <p:sldId id="311" r:id="rId12"/>
    <p:sldId id="312" r:id="rId13"/>
    <p:sldId id="313" r:id="rId14"/>
    <p:sldId id="34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574" autoAdjust="0"/>
  </p:normalViewPr>
  <p:slideViewPr>
    <p:cSldViewPr>
      <p:cViewPr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СОУ</c:v>
                </c:pt>
                <c:pt idx="1">
                  <c:v>Качество</c:v>
                </c:pt>
                <c:pt idx="2">
                  <c:v>Успеваемость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0.60000000000000064</c:v>
                </c:pt>
                <c:pt idx="1">
                  <c:v>0.86000000000000065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СОУ</c:v>
                </c:pt>
                <c:pt idx="1">
                  <c:v>Качество</c:v>
                </c:pt>
                <c:pt idx="2">
                  <c:v>Успеваемость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СОУ</c:v>
                </c:pt>
                <c:pt idx="1">
                  <c:v>Качество</c:v>
                </c:pt>
                <c:pt idx="2">
                  <c:v>Успеваемость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box"/>
        <c:axId val="57166464"/>
        <c:axId val="57196928"/>
        <c:axId val="0"/>
      </c:bar3DChart>
      <c:catAx>
        <c:axId val="57166464"/>
        <c:scaling>
          <c:orientation val="minMax"/>
        </c:scaling>
        <c:axPos val="b"/>
        <c:tickLblPos val="nextTo"/>
        <c:crossAx val="57196928"/>
        <c:crosses val="autoZero"/>
        <c:auto val="1"/>
        <c:lblAlgn val="ctr"/>
        <c:lblOffset val="100"/>
      </c:catAx>
      <c:valAx>
        <c:axId val="57196928"/>
        <c:scaling>
          <c:orientation val="minMax"/>
        </c:scaling>
        <c:axPos val="l"/>
        <c:majorGridlines/>
        <c:numFmt formatCode="0%" sourceLinked="1"/>
        <c:tickLblPos val="nextTo"/>
        <c:crossAx val="571664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СОУ</c:v>
                </c:pt>
                <c:pt idx="1">
                  <c:v>Качество</c:v>
                </c:pt>
                <c:pt idx="2">
                  <c:v>Успеваемость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0.75000000000000144</c:v>
                </c:pt>
                <c:pt idx="1">
                  <c:v>0.86000000000000065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СОУ</c:v>
                </c:pt>
                <c:pt idx="1">
                  <c:v>Качество</c:v>
                </c:pt>
                <c:pt idx="2">
                  <c:v>Успеваемость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СОУ</c:v>
                </c:pt>
                <c:pt idx="1">
                  <c:v>Качество</c:v>
                </c:pt>
                <c:pt idx="2">
                  <c:v>Успеваемость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box"/>
        <c:axId val="51791744"/>
        <c:axId val="51793280"/>
        <c:axId val="0"/>
      </c:bar3DChart>
      <c:catAx>
        <c:axId val="51791744"/>
        <c:scaling>
          <c:orientation val="minMax"/>
        </c:scaling>
        <c:axPos val="b"/>
        <c:tickLblPos val="nextTo"/>
        <c:crossAx val="51793280"/>
        <c:crosses val="autoZero"/>
        <c:auto val="1"/>
        <c:lblAlgn val="ctr"/>
        <c:lblOffset val="100"/>
      </c:catAx>
      <c:valAx>
        <c:axId val="51793280"/>
        <c:scaling>
          <c:orientation val="minMax"/>
        </c:scaling>
        <c:axPos val="l"/>
        <c:majorGridlines/>
        <c:numFmt formatCode="0%" sourceLinked="1"/>
        <c:tickLblPos val="nextTo"/>
        <c:crossAx val="517917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Бадминтон</c:v>
                </c:pt>
                <c:pt idx="1">
                  <c:v>Волейбол</c:v>
                </c:pt>
                <c:pt idx="2">
                  <c:v>Математич</c:v>
                </c:pt>
                <c:pt idx="3">
                  <c:v>Умелые руки</c:v>
                </c:pt>
                <c:pt idx="4">
                  <c:v>Рукодельн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43</c:v>
                </c:pt>
                <c:pt idx="2">
                  <c:v>100</c:v>
                </c:pt>
                <c:pt idx="3">
                  <c:v>14</c:v>
                </c:pt>
                <c:pt idx="4">
                  <c:v>100</c:v>
                </c:pt>
              </c:numCache>
            </c:numRef>
          </c:val>
        </c:ser>
        <c:shape val="cone"/>
        <c:axId val="51817088"/>
        <c:axId val="51831168"/>
        <c:axId val="0"/>
      </c:bar3DChart>
      <c:catAx>
        <c:axId val="51817088"/>
        <c:scaling>
          <c:orientation val="minMax"/>
        </c:scaling>
        <c:axPos val="b"/>
        <c:tickLblPos val="nextTo"/>
        <c:crossAx val="51831168"/>
        <c:crosses val="autoZero"/>
        <c:auto val="1"/>
        <c:lblAlgn val="ctr"/>
        <c:lblOffset val="100"/>
      </c:catAx>
      <c:valAx>
        <c:axId val="51831168"/>
        <c:scaling>
          <c:orientation val="minMax"/>
        </c:scaling>
        <c:axPos val="l"/>
        <c:majorGridlines/>
        <c:numFmt formatCode="General" sourceLinked="1"/>
        <c:tickLblPos val="nextTo"/>
        <c:crossAx val="518170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3575E-9A46-451D-8F43-3B0A5401AC68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C90A8-E5ED-4920-9090-9227ED2BE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C90A8-E5ED-4920-9090-9227ED2BED2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Everhero\&#1052;&#1086;&#1080;%20&#1076;&#1086;&#1082;&#1091;&#1084;&#1077;&#1085;&#1090;&#1099;\&#1056;&#1059;&#1057;&#1051;&#1040;&#1053;\Best%20music\dabrye_-_hyped-up_plus_tax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МБОУ  ЯЛКЫНСКАЯ СОШ</a:t>
            </a:r>
            <a:br>
              <a:rPr lang="ru-RU" sz="1600" dirty="0" smtClean="0"/>
            </a:br>
            <a:r>
              <a:rPr lang="ru-RU" sz="1600" dirty="0" smtClean="0"/>
              <a:t>АЛЕКСЕЕВСКИЙ  МУНИЦИПАЛЬНЫЙ РАЙОН  РТ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</a:t>
            </a:r>
            <a:r>
              <a:rPr lang="en-US" sz="2000" dirty="0" smtClean="0"/>
              <a:t>2 </a:t>
            </a:r>
            <a:r>
              <a:rPr lang="ru-RU" sz="2000" dirty="0" smtClean="0"/>
              <a:t>класс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                 Презентацию </a:t>
            </a:r>
            <a:r>
              <a:rPr lang="ru-RU" sz="2000" dirty="0" smtClean="0"/>
              <a:t>выполнил</a:t>
            </a:r>
            <a:r>
              <a:rPr lang="ru-RU" sz="2000" dirty="0" smtClean="0"/>
              <a:t>а</a:t>
            </a:r>
            <a:r>
              <a:rPr lang="ru-RU" sz="2000" dirty="0" smtClean="0"/>
              <a:t>: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                       учитель начальных классов 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Бочкарева Людмила Николаевна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0759" y="1571612"/>
            <a:ext cx="67224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ВИЗИТКА  КЛАССА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67494"/>
            <a:ext cx="8401080" cy="804052"/>
          </a:xfrm>
        </p:spPr>
        <p:txBody>
          <a:bodyPr/>
          <a:lstStyle/>
          <a:p>
            <a:r>
              <a:rPr lang="ru-RU" dirty="0" smtClean="0"/>
              <a:t>Мы на уроке</a:t>
            </a:r>
            <a:endParaRPr lang="ru-RU" dirty="0"/>
          </a:p>
        </p:txBody>
      </p:sp>
      <p:pic>
        <p:nvPicPr>
          <p:cNvPr id="34818" name="Picture 2" descr="C:\Users\людмила\Desktop\фотографии\2 класс\мы на уроке и на перемене 2 кл\SDC156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357298"/>
            <a:ext cx="4061897" cy="3046423"/>
          </a:xfrm>
          <a:prstGeom prst="rect">
            <a:avLst/>
          </a:prstGeom>
          <a:noFill/>
        </p:spPr>
      </p:pic>
      <p:pic>
        <p:nvPicPr>
          <p:cNvPr id="34819" name="Picture 3" descr="C:\Users\людмила\Desktop\фотографии\2 класс\мы на уроке и на перемене 2 кл\SDC156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926975">
            <a:off x="4342159" y="384048"/>
            <a:ext cx="4262468" cy="3196851"/>
          </a:xfrm>
          <a:prstGeom prst="rect">
            <a:avLst/>
          </a:prstGeom>
          <a:noFill/>
        </p:spPr>
      </p:pic>
      <p:pic>
        <p:nvPicPr>
          <p:cNvPr id="34820" name="Picture 4" descr="C:\Users\людмила\Desktop\фотографии\2 класс\мы на уроке и на перемене 2 кл\SDC155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3500438"/>
            <a:ext cx="3524276" cy="3071835"/>
          </a:xfrm>
          <a:prstGeom prst="rect">
            <a:avLst/>
          </a:prstGeom>
          <a:noFill/>
        </p:spPr>
      </p:pic>
      <p:pic>
        <p:nvPicPr>
          <p:cNvPr id="34821" name="Picture 5" descr="C:\Users\людмила\Desktop\фотографии\2 класс\мы на уроке и на перемене 2 кл\SDC1564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013256">
            <a:off x="989724" y="3929724"/>
            <a:ext cx="3204761" cy="267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Мы на перемене</a:t>
            </a:r>
            <a:endParaRPr lang="ru-RU" sz="3600" dirty="0"/>
          </a:p>
        </p:txBody>
      </p:sp>
      <p:pic>
        <p:nvPicPr>
          <p:cNvPr id="35842" name="Picture 2" descr="C:\Users\людмила\Desktop\фотографии\2 класс\мы на уроке и на перемене 2 кл\SDC15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142984"/>
            <a:ext cx="3177111" cy="2382833"/>
          </a:xfrm>
          <a:prstGeom prst="rect">
            <a:avLst/>
          </a:prstGeom>
          <a:noFill/>
        </p:spPr>
      </p:pic>
      <p:pic>
        <p:nvPicPr>
          <p:cNvPr id="35844" name="Picture 4" descr="C:\Users\людмила\Desktop\фотографии\2 класс\мы на уроке и на перемене 2 кл\SDC156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367783">
            <a:off x="292182" y="4046845"/>
            <a:ext cx="3571900" cy="2428892"/>
          </a:xfrm>
          <a:prstGeom prst="rect">
            <a:avLst/>
          </a:prstGeom>
          <a:noFill/>
        </p:spPr>
      </p:pic>
      <p:pic>
        <p:nvPicPr>
          <p:cNvPr id="35845" name="Picture 5" descr="C:\Users\людмила\Desktop\фотографии\2 класс\мы на уроке и на перемене 2 кл\SDC156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906316">
            <a:off x="5441326" y="321939"/>
            <a:ext cx="3476650" cy="2607488"/>
          </a:xfrm>
          <a:prstGeom prst="rect">
            <a:avLst/>
          </a:prstGeom>
          <a:noFill/>
        </p:spPr>
      </p:pic>
      <p:pic>
        <p:nvPicPr>
          <p:cNvPr id="35846" name="Picture 6" descr="C:\Users\людмила\Desktop\фотографии\2 класс\мы на уроке и на перемене 2 кл\SDC1563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237717">
            <a:off x="3408051" y="2394691"/>
            <a:ext cx="2756352" cy="2463762"/>
          </a:xfrm>
          <a:prstGeom prst="rect">
            <a:avLst/>
          </a:prstGeom>
          <a:noFill/>
        </p:spPr>
      </p:pic>
      <p:pic>
        <p:nvPicPr>
          <p:cNvPr id="35847" name="Picture 7" descr="C:\Users\людмила\Desktop\фотографии\2 класс\мы на уроке и на перемене 2 кл\SDC1562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57818" y="3857628"/>
            <a:ext cx="3357586" cy="2464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7494"/>
            <a:ext cx="4000528" cy="661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Неделя математики</a:t>
            </a:r>
            <a:endParaRPr lang="ru-RU" dirty="0"/>
          </a:p>
        </p:txBody>
      </p:sp>
      <p:pic>
        <p:nvPicPr>
          <p:cNvPr id="36866" name="Picture 2" descr="C:\Users\людмила\Desktop\фотографии\2 класс\Математический КВН\SDC156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285860"/>
            <a:ext cx="2547934" cy="1910951"/>
          </a:xfrm>
          <a:prstGeom prst="rect">
            <a:avLst/>
          </a:prstGeom>
          <a:noFill/>
        </p:spPr>
      </p:pic>
      <p:pic>
        <p:nvPicPr>
          <p:cNvPr id="36867" name="Picture 3" descr="C:\Users\людмила\Desktop\фотографии\2 класс\Математический КВН\SDC156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40" y="1000108"/>
            <a:ext cx="3876040" cy="3446907"/>
          </a:xfrm>
          <a:prstGeom prst="rect">
            <a:avLst/>
          </a:prstGeom>
          <a:noFill/>
        </p:spPr>
      </p:pic>
      <p:pic>
        <p:nvPicPr>
          <p:cNvPr id="36868" name="Picture 4" descr="C:\Users\людмила\Desktop\фотографии\2 класс\Математический КВН\SDC1568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139142">
            <a:off x="214282" y="3357562"/>
            <a:ext cx="3667152" cy="2750364"/>
          </a:xfrm>
          <a:prstGeom prst="rect">
            <a:avLst/>
          </a:prstGeom>
          <a:noFill/>
        </p:spPr>
      </p:pic>
      <p:pic>
        <p:nvPicPr>
          <p:cNvPr id="36869" name="Picture 5" descr="C:\Users\людмила\Desktop\фотографии\2 класс\Математический КВН\SDC1568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977067">
            <a:off x="4078648" y="3449661"/>
            <a:ext cx="4452970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6072230" cy="804052"/>
          </a:xfrm>
        </p:spPr>
        <p:txBody>
          <a:bodyPr/>
          <a:lstStyle/>
          <a:p>
            <a:r>
              <a:rPr lang="ru-RU" dirty="0" smtClean="0"/>
              <a:t>НОВЫЙ ГОД</a:t>
            </a:r>
            <a:endParaRPr lang="ru-RU" dirty="0"/>
          </a:p>
        </p:txBody>
      </p:sp>
      <p:pic>
        <p:nvPicPr>
          <p:cNvPr id="37890" name="Picture 2" descr="C:\Users\людмила\Desktop\фотографии\2 класс\Новый год 2 кл\SDC156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1032398">
            <a:off x="2995235" y="3482342"/>
            <a:ext cx="3095563" cy="2801598"/>
          </a:xfrm>
          <a:prstGeom prst="rect">
            <a:avLst/>
          </a:prstGeom>
          <a:noFill/>
        </p:spPr>
      </p:pic>
      <p:pic>
        <p:nvPicPr>
          <p:cNvPr id="37891" name="Picture 3" descr="C:\Users\людмила\Desktop\фотографии\2 класс\Новый год 2 кл\SDC156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000108"/>
            <a:ext cx="3905278" cy="2928958"/>
          </a:xfrm>
          <a:prstGeom prst="rect">
            <a:avLst/>
          </a:prstGeom>
          <a:noFill/>
        </p:spPr>
      </p:pic>
      <p:pic>
        <p:nvPicPr>
          <p:cNvPr id="37892" name="Picture 4" descr="C:\Users\людмила\Desktop\фотографии\2 класс\Новый год 2 кл\SDC157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921688">
            <a:off x="4176757" y="1250757"/>
            <a:ext cx="2762237" cy="2071678"/>
          </a:xfrm>
          <a:prstGeom prst="rect">
            <a:avLst/>
          </a:prstGeom>
          <a:noFill/>
        </p:spPr>
      </p:pic>
      <p:pic>
        <p:nvPicPr>
          <p:cNvPr id="37893" name="Picture 5" descr="C:\Users\людмила\Desktop\фотографии\2 класс\Новый год 2 кл\SDC1573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045000">
            <a:off x="242347" y="3481518"/>
            <a:ext cx="3063390" cy="2669742"/>
          </a:xfrm>
          <a:prstGeom prst="rect">
            <a:avLst/>
          </a:prstGeom>
          <a:noFill/>
        </p:spPr>
      </p:pic>
      <p:pic>
        <p:nvPicPr>
          <p:cNvPr id="37894" name="Picture 6" descr="C:\Users\людмила\Desktop\фотографии\2 класс\Новый год 2 кл\SDC157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86512" y="142852"/>
            <a:ext cx="2476485" cy="1857364"/>
          </a:xfrm>
          <a:prstGeom prst="rect">
            <a:avLst/>
          </a:prstGeom>
          <a:noFill/>
        </p:spPr>
      </p:pic>
      <p:pic>
        <p:nvPicPr>
          <p:cNvPr id="37895" name="Picture 7" descr="C:\Users\людмила\Desktop\фотографии\2 класс\Новый год 2 кл\SDC1573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86446" y="2928934"/>
            <a:ext cx="2976337" cy="2837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00032"/>
          </a:xfrm>
        </p:spPr>
        <p:txBody>
          <a:bodyPr>
            <a:normAutofit/>
          </a:bodyPr>
          <a:lstStyle/>
          <a:p>
            <a:r>
              <a:rPr lang="en-US" sz="800" dirty="0" smtClean="0"/>
              <a:t>.</a:t>
            </a:r>
            <a:endParaRPr lang="ru-RU" sz="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3714753"/>
            <a:ext cx="4643470" cy="250033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ru-RU" sz="3600" b="1" i="1" dirty="0" smtClean="0">
                <a:solidFill>
                  <a:srgbClr val="FF99CC"/>
                </a:solidFill>
              </a:rPr>
              <a:t> </a:t>
            </a:r>
          </a:p>
        </p:txBody>
      </p:sp>
      <p:sp>
        <p:nvSpPr>
          <p:cNvPr id="119813" name="WordArt 5"/>
          <p:cNvSpPr>
            <a:spLocks noChangeArrowheads="1" noChangeShapeType="1" noTextEdit="1"/>
          </p:cNvSpPr>
          <p:nvPr/>
        </p:nvSpPr>
        <p:spPr bwMode="auto">
          <a:xfrm>
            <a:off x="428596" y="0"/>
            <a:ext cx="7239029" cy="19446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Классный руководитель</a:t>
            </a:r>
          </a:p>
        </p:txBody>
      </p:sp>
      <p:sp>
        <p:nvSpPr>
          <p:cNvPr id="119818" name="WordArt 10"/>
          <p:cNvSpPr>
            <a:spLocks noChangeArrowheads="1" noChangeShapeType="1" noTextEdit="1"/>
          </p:cNvSpPr>
          <p:nvPr/>
        </p:nvSpPr>
        <p:spPr bwMode="auto">
          <a:xfrm>
            <a:off x="323850" y="1844675"/>
            <a:ext cx="5940425" cy="179863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sz="28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7" name="Рисунок 6" descr="SDC153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4858196" y="2928492"/>
            <a:ext cx="4266624" cy="34102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728" y="4572008"/>
            <a:ext cx="39290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Бочкарева</a:t>
            </a:r>
          </a:p>
          <a:p>
            <a:pPr algn="ctr" eaLnBrk="1" hangingPunct="1">
              <a:buFontTx/>
              <a:buNone/>
              <a:defRPr/>
            </a:pP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Людмила</a:t>
            </a:r>
          </a:p>
          <a:p>
            <a:pPr algn="ctr" eaLnBrk="1" hangingPunct="1">
              <a:buFontTx/>
              <a:buNone/>
              <a:defRPr/>
            </a:pP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Николаевна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813" grpId="0" animBg="1"/>
      <p:bldP spid="1198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Итоги успеваемости </a:t>
            </a:r>
            <a:br>
              <a:rPr lang="ru-RU" dirty="0" smtClean="0"/>
            </a:br>
            <a:r>
              <a:rPr lang="ru-RU" sz="3100" dirty="0" smtClean="0"/>
              <a:t>за 2012 – 13 </a:t>
            </a:r>
            <a:r>
              <a:rPr lang="ru-RU" sz="3100" dirty="0" err="1" smtClean="0"/>
              <a:t>уч.г</a:t>
            </a:r>
            <a:r>
              <a:rPr lang="ru-RU" sz="3100" dirty="0" smtClean="0"/>
              <a:t>.    2 класс           1 четверть</a:t>
            </a:r>
            <a:endParaRPr lang="ru-RU" sz="31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882774"/>
          <a:ext cx="8229600" cy="426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Итоги успеваемости </a:t>
            </a:r>
            <a:br>
              <a:rPr lang="ru-RU" dirty="0" smtClean="0"/>
            </a:br>
            <a:r>
              <a:rPr lang="ru-RU" sz="3100" dirty="0" smtClean="0"/>
              <a:t>за 2012 – 13 </a:t>
            </a:r>
            <a:r>
              <a:rPr lang="ru-RU" sz="3100" dirty="0" err="1" smtClean="0"/>
              <a:t>уч.г</a:t>
            </a:r>
            <a:r>
              <a:rPr lang="ru-RU" sz="3100" dirty="0" smtClean="0"/>
              <a:t>.     2 класс         2 четверть</a:t>
            </a:r>
            <a:endParaRPr lang="ru-RU" sz="31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882774"/>
          <a:ext cx="8229600" cy="4260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WordArt 4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208962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993366">
                    <a:alpha val="81175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Мир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993366">
                    <a:alpha val="81175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наших увлечений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71472" y="1643050"/>
          <a:ext cx="814393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785786" y="357166"/>
            <a:ext cx="7829550" cy="1081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44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Наш веселый дружный класс</a:t>
            </a:r>
            <a:r>
              <a:rPr lang="ru-RU" sz="44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! 2 класс</a:t>
            </a:r>
            <a:endParaRPr lang="ru-RU" sz="44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pic>
        <p:nvPicPr>
          <p:cNvPr id="2072" name="dabrye_-_hyped-up_plus_tax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DC1535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00100" y="1214422"/>
            <a:ext cx="7143768" cy="535782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20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2"/>
                </p:tgtEl>
              </p:cMediaNode>
            </p:audio>
          </p:childTnLst>
        </p:cTn>
      </p:par>
    </p:tnLst>
    <p:bldLst>
      <p:bldP spid="20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dirty="0" smtClean="0"/>
              <a:t>1 СЕНТЯБРЯ</a:t>
            </a:r>
            <a:endParaRPr lang="ru-RU" dirty="0"/>
          </a:p>
        </p:txBody>
      </p:sp>
      <p:pic>
        <p:nvPicPr>
          <p:cNvPr id="31746" name="Picture 2" descr="C:\Users\людмила\Desktop\фотографии\2 класс\1 сентября 2012г\SDC15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736"/>
            <a:ext cx="3680895" cy="2760671"/>
          </a:xfrm>
          <a:prstGeom prst="rect">
            <a:avLst/>
          </a:prstGeom>
          <a:noFill/>
        </p:spPr>
      </p:pic>
      <p:pic>
        <p:nvPicPr>
          <p:cNvPr id="31747" name="Picture 3" descr="C:\Users\людмила\Desktop\фотографии\2 класс\1 сентября 2012г\SDC153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71787">
            <a:off x="4143372" y="2786058"/>
            <a:ext cx="4643470" cy="3571900"/>
          </a:xfrm>
          <a:prstGeom prst="rect">
            <a:avLst/>
          </a:prstGeom>
          <a:noFill/>
        </p:spPr>
      </p:pic>
      <p:pic>
        <p:nvPicPr>
          <p:cNvPr id="31748" name="Picture 4" descr="C:\Users\людмила\Desktop\фотографии\2 класс\1 сентября 2012г\SDC153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498150">
            <a:off x="209640" y="3150119"/>
            <a:ext cx="4286280" cy="3214710"/>
          </a:xfrm>
          <a:prstGeom prst="rect">
            <a:avLst/>
          </a:prstGeom>
          <a:noFill/>
        </p:spPr>
      </p:pic>
      <p:pic>
        <p:nvPicPr>
          <p:cNvPr id="31749" name="Picture 5" descr="C:\Users\людмила\Desktop\фотографии\2 класс\1 сентября 2012г\SDC153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57166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209" y="285729"/>
            <a:ext cx="8229600" cy="785817"/>
          </a:xfrm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Осенний праздник</a:t>
            </a:r>
            <a:endParaRPr lang="ru-RU" sz="60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SAM_213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142984"/>
            <a:ext cx="3714776" cy="2786082"/>
          </a:xfrm>
        </p:spPr>
      </p:pic>
      <p:pic>
        <p:nvPicPr>
          <p:cNvPr id="5" name="Рисунок 4" descr="SAM_21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4810" y="1643050"/>
            <a:ext cx="4643438" cy="3643337"/>
          </a:xfrm>
          <a:prstGeom prst="rect">
            <a:avLst/>
          </a:prstGeom>
        </p:spPr>
      </p:pic>
      <p:pic>
        <p:nvPicPr>
          <p:cNvPr id="32770" name="Picture 2" descr="C:\Users\людмила\Desktop\фотографии\2 класс\празд осени 2 кл\SDC156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643314"/>
            <a:ext cx="4381531" cy="2786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04052"/>
          </a:xfrm>
        </p:spPr>
        <p:txBody>
          <a:bodyPr/>
          <a:lstStyle/>
          <a:p>
            <a:r>
              <a:rPr lang="ru-RU" dirty="0" smtClean="0"/>
              <a:t>ДЕНЬ БИБЛИОТЕК</a:t>
            </a:r>
            <a:endParaRPr lang="ru-RU" dirty="0"/>
          </a:p>
        </p:txBody>
      </p:sp>
      <p:pic>
        <p:nvPicPr>
          <p:cNvPr id="33794" name="Picture 2" descr="C:\Users\людмила\Desktop\фотографии\2 класс\конк день библ 2кл\SDC15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20821760">
            <a:off x="285721" y="1285861"/>
            <a:ext cx="3286148" cy="2714644"/>
          </a:xfrm>
          <a:prstGeom prst="rect">
            <a:avLst/>
          </a:prstGeom>
          <a:noFill/>
        </p:spPr>
      </p:pic>
      <p:pic>
        <p:nvPicPr>
          <p:cNvPr id="33795" name="Picture 3" descr="C:\Users\людмила\Desktop\фотографии\2 класс\конк день библ 2кл\SDC156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0" y="285728"/>
            <a:ext cx="3250429" cy="4000528"/>
          </a:xfrm>
          <a:prstGeom prst="rect">
            <a:avLst/>
          </a:prstGeom>
          <a:noFill/>
        </p:spPr>
      </p:pic>
      <p:pic>
        <p:nvPicPr>
          <p:cNvPr id="33796" name="Picture 4" descr="C:\Users\людмила\Desktop\фотографии\2 класс\конк день библ 2кл\SDC1500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3429000"/>
            <a:ext cx="4238656" cy="3178992"/>
          </a:xfrm>
          <a:prstGeom prst="rect">
            <a:avLst/>
          </a:prstGeom>
          <a:noFill/>
        </p:spPr>
      </p:pic>
      <p:pic>
        <p:nvPicPr>
          <p:cNvPr id="33797" name="Picture 5" descr="C:\Users\людмила\Desktop\фотографии\2 класс\конк день библ 2кл\SDC1500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978128">
            <a:off x="4190896" y="3007703"/>
            <a:ext cx="4352039" cy="3305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59</Words>
  <Application>Microsoft Office PowerPoint</Application>
  <PresentationFormat>Экран (4:3)</PresentationFormat>
  <Paragraphs>32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МБОУ  ЯЛКЫНСКАЯ СОШ АЛЕКСЕЕВСКИЙ  МУНИЦИПАЛЬНЫЙ РАЙОН  РТ</vt:lpstr>
      <vt:lpstr>Слайд 2</vt:lpstr>
      <vt:lpstr>Итоги успеваемости  за 2012 – 13 уч.г.    2 класс           1 четверть</vt:lpstr>
      <vt:lpstr>Итоги успеваемости  за 2012 – 13 уч.г.     2 класс         2 четверть</vt:lpstr>
      <vt:lpstr>Слайд 5</vt:lpstr>
      <vt:lpstr>Слайд 6</vt:lpstr>
      <vt:lpstr>1 СЕНТЯБРЯ</vt:lpstr>
      <vt:lpstr>Осенний праздник</vt:lpstr>
      <vt:lpstr>ДЕНЬ БИБЛИОТЕК</vt:lpstr>
      <vt:lpstr>Мы на уроке</vt:lpstr>
      <vt:lpstr>Мы на перемене</vt:lpstr>
      <vt:lpstr>Неделя математики</vt:lpstr>
      <vt:lpstr>НОВЫЙ ГОД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91</cp:revision>
  <dcterms:created xsi:type="dcterms:W3CDTF">2012-12-09T16:08:47Z</dcterms:created>
  <dcterms:modified xsi:type="dcterms:W3CDTF">2013-01-23T13:04:27Z</dcterms:modified>
</cp:coreProperties>
</file>