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7" r:id="rId4"/>
    <p:sldId id="260" r:id="rId5"/>
    <p:sldId id="276" r:id="rId6"/>
    <p:sldId id="277" r:id="rId7"/>
    <p:sldId id="261" r:id="rId8"/>
    <p:sldId id="264" r:id="rId9"/>
    <p:sldId id="265" r:id="rId10"/>
    <p:sldId id="280" r:id="rId11"/>
    <p:sldId id="266" r:id="rId12"/>
    <p:sldId id="297" r:id="rId13"/>
    <p:sldId id="268" r:id="rId14"/>
    <p:sldId id="278" r:id="rId15"/>
    <p:sldId id="271" r:id="rId16"/>
    <p:sldId id="272" r:id="rId17"/>
    <p:sldId id="294" r:id="rId18"/>
    <p:sldId id="298" r:id="rId19"/>
    <p:sldId id="288" r:id="rId20"/>
    <p:sldId id="284" r:id="rId21"/>
    <p:sldId id="287" r:id="rId22"/>
    <p:sldId id="282" r:id="rId23"/>
    <p:sldId id="296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инвал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24736" cy="53732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/>
          </a:bodyPr>
          <a:lstStyle/>
          <a:p>
            <a:r>
              <a:rPr lang="ru-RU" dirty="0" smtClean="0"/>
              <a:t>Такие же, как мы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… и творчества людей с ограниченными возможностями</a:t>
            </a:r>
            <a:endParaRPr lang="ru-RU" sz="2400" dirty="0"/>
          </a:p>
        </p:txBody>
      </p:sp>
      <p:pic>
        <p:nvPicPr>
          <p:cNvPr id="4098" name="Picture 2" descr="C:\Users\Ирина\Desktop\инвал 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Создаются условия для передвижения в инвалидной коляске по улицам города - низкие тротуары и специально оборудованные спуски на перекрестках, пандусы в подземных переходах и при входе в здания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Users\Ирина\Desktop\инва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Для людей с ограниченными возможностями приспосабливают все объекты города – строят пандусы</a:t>
            </a:r>
            <a:endParaRPr lang="ru-RU" sz="3600" dirty="0"/>
          </a:p>
        </p:txBody>
      </p:sp>
      <p:pic>
        <p:nvPicPr>
          <p:cNvPr id="4" name="Picture 2" descr="C:\Users\Ирина\Desktop\инвал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99516" y="1600200"/>
            <a:ext cx="514496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Детям и взрослым оказывается высококвалифицированная медицинская помощь</a:t>
            </a:r>
            <a:endParaRPr lang="ru-RU" sz="2400" dirty="0"/>
          </a:p>
        </p:txBody>
      </p:sp>
      <p:pic>
        <p:nvPicPr>
          <p:cNvPr id="13314" name="Picture 2" descr="C:\Users\Ирина\Desktop\инва 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340768"/>
            <a:ext cx="648072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Создаются центры социальной реабилитации, развития и обучения.</a:t>
            </a:r>
            <a:endParaRPr lang="ru-RU" sz="2400" dirty="0"/>
          </a:p>
        </p:txBody>
      </p:sp>
      <p:pic>
        <p:nvPicPr>
          <p:cNvPr id="12290" name="Picture 2" descr="C:\Users\Ирина\Desktop\инва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340768"/>
            <a:ext cx="727280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России разработаны различные социальные программы по оказанию помощи детям и взрослым </a:t>
            </a:r>
            <a:endParaRPr lang="ru-RU" sz="2800" dirty="0"/>
          </a:p>
        </p:txBody>
      </p:sp>
      <p:pic>
        <p:nvPicPr>
          <p:cNvPr id="16386" name="Picture 2" descr="C:\Users\Ирина\Desktop\инвал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8250" y="1686719"/>
            <a:ext cx="6667500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Ирина\Desktop\инва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196752"/>
            <a:ext cx="612068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Люди с ограниченными возможностями активно участвуют в спортивных состязаниях</a:t>
            </a:r>
            <a:endParaRPr lang="ru-RU" sz="2400" dirty="0"/>
          </a:p>
        </p:txBody>
      </p:sp>
      <p:pic>
        <p:nvPicPr>
          <p:cNvPr id="4" name="Picture 2" descr="C:\Users\Ирина\Desktop\параоли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1924844"/>
            <a:ext cx="5162550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не сдаются </a:t>
            </a:r>
            <a:r>
              <a:rPr lang="ru-RU" smtClean="0"/>
              <a:t>и выигрывают</a:t>
            </a:r>
            <a:endParaRPr lang="ru-RU" dirty="0"/>
          </a:p>
        </p:txBody>
      </p:sp>
      <p:pic>
        <p:nvPicPr>
          <p:cNvPr id="5122" name="Picture 2" descr="C:\Users\Ирина\Desktop\олпим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Тюменские </a:t>
            </a:r>
            <a:r>
              <a:rPr lang="ru-RU" sz="3100" dirty="0" err="1" smtClean="0"/>
              <a:t>лыжники-параолимпийцы</a:t>
            </a:r>
            <a:r>
              <a:rPr lang="ru-RU" sz="3100" dirty="0" smtClean="0"/>
              <a:t> Любовь Васильева и Николай </a:t>
            </a:r>
            <a:r>
              <a:rPr lang="ru-RU" sz="3100" dirty="0" err="1" smtClean="0"/>
              <a:t>Полухин</a:t>
            </a:r>
            <a:r>
              <a:rPr lang="ru-RU" sz="3100" dirty="0" smtClean="0"/>
              <a:t> принесли российской сборной в Ванкувере четыре серебряные медали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 descr="C:\Users\Ирина\Desktop\параолип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884" y="1600200"/>
            <a:ext cx="337823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… только с ограниченными возможностями</a:t>
            </a:r>
            <a:endParaRPr lang="ru-RU" dirty="0"/>
          </a:p>
        </p:txBody>
      </p:sp>
      <p:pic>
        <p:nvPicPr>
          <p:cNvPr id="7170" name="Picture 2" descr="C:\Users\Ирина\Desktop\инвал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285" y="1600200"/>
            <a:ext cx="590343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Параолимпийцы</a:t>
            </a:r>
            <a:r>
              <a:rPr lang="ru-RU" sz="3600" dirty="0" smtClean="0"/>
              <a:t> проявили огромную волю к победе, мужество и силу духа</a:t>
            </a:r>
            <a:endParaRPr lang="ru-RU" sz="3600" dirty="0"/>
          </a:p>
        </p:txBody>
      </p:sp>
      <p:pic>
        <p:nvPicPr>
          <p:cNvPr id="3074" name="Picture 2" descr="C:\Users\Ирина\Desktop\олимп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12879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России Д.А.Медведев награждает спортсменов</a:t>
            </a:r>
            <a:endParaRPr lang="ru-RU" dirty="0"/>
          </a:p>
        </p:txBody>
      </p:sp>
      <p:pic>
        <p:nvPicPr>
          <p:cNvPr id="6146" name="Picture 2" descr="C:\Users\Ирина\Desktop\олимп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839" y="1600200"/>
            <a:ext cx="597232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Во многих городах Российской Федерации проводится активная работа по созданию </a:t>
            </a:r>
            <a:r>
              <a:rPr lang="ru-RU" sz="2700" dirty="0" err="1" smtClean="0"/>
              <a:t>безбарьерного</a:t>
            </a:r>
            <a:r>
              <a:rPr lang="ru-RU" sz="2700" dirty="0" smtClean="0"/>
              <a:t> пространства для людей с ограниченными возможностями</a:t>
            </a:r>
            <a:endParaRPr lang="ru-RU" sz="2700" dirty="0"/>
          </a:p>
        </p:txBody>
      </p:sp>
      <p:pic>
        <p:nvPicPr>
          <p:cNvPr id="20482" name="Picture 2" descr="C:\Users\Ирина\Desktop\инвал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2713133" cy="4752528"/>
          </a:xfrm>
          <a:prstGeom prst="rect">
            <a:avLst/>
          </a:prstGeom>
          <a:noFill/>
        </p:spPr>
      </p:pic>
      <p:pic>
        <p:nvPicPr>
          <p:cNvPr id="20484" name="Picture 4" descr="C:\Users\Ирина\Desktop\инва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00808"/>
            <a:ext cx="37444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Такие же, как мы</a:t>
            </a:r>
            <a:endParaRPr lang="ru-RU" dirty="0"/>
          </a:p>
        </p:txBody>
      </p:sp>
      <p:pic>
        <p:nvPicPr>
          <p:cNvPr id="4098" name="Picture 2" descr="C:\Users\Ирина\Desktop\олип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704856" cy="460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Посмотри вокруг себя и помоги </a:t>
            </a:r>
            <a:endParaRPr lang="ru-RU" dirty="0"/>
          </a:p>
        </p:txBody>
      </p:sp>
      <p:pic>
        <p:nvPicPr>
          <p:cNvPr id="18434" name="Picture 2" descr="C:\Users\Ирина\Desktop\инвал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28873" y="1600200"/>
            <a:ext cx="648625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инвал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0485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современной России постепенно меняется отношение к инвалидам.</a:t>
            </a:r>
            <a:endParaRPr lang="ru-RU" dirty="0"/>
          </a:p>
        </p:txBody>
      </p:sp>
      <p:pic>
        <p:nvPicPr>
          <p:cNvPr id="5122" name="Picture 2" descr="C:\Users\Ирина\Desktop\инва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4232" y="1674856"/>
            <a:ext cx="5835535" cy="43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рина\Desktop\инвал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Ирина\Desktop\инвал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824536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Ирина\Desktop\инвал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332656"/>
            <a:ext cx="777686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Надо дать возможность человеку в инвалидной коляске, незрячему или с глухотой попасть в школу или университет, добраться до места работы, посещать кинотеатры, кафе, стадионы </a:t>
            </a:r>
            <a:endParaRPr lang="ru-RU" sz="2400" dirty="0"/>
          </a:p>
        </p:txBody>
      </p:sp>
      <p:pic>
        <p:nvPicPr>
          <p:cNvPr id="9218" name="Picture 2" descr="C:\Users\Ирина\Desktop\инвал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Проводятся выставки художественных работ …</a:t>
            </a:r>
            <a:endParaRPr lang="ru-RU" sz="2400" dirty="0"/>
          </a:p>
        </p:txBody>
      </p:sp>
      <p:pic>
        <p:nvPicPr>
          <p:cNvPr id="10242" name="Picture 2" descr="C:\Users\Ирина\Desktop\инвал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6299" y="1600200"/>
            <a:ext cx="603140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202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Такие же, как мы </vt:lpstr>
      <vt:lpstr>… только с ограниченными возможностями</vt:lpstr>
      <vt:lpstr>Слайд 3</vt:lpstr>
      <vt:lpstr>В современной России постепенно меняется отношение к инвалидам.</vt:lpstr>
      <vt:lpstr>Слайд 5</vt:lpstr>
      <vt:lpstr>Слайд 6</vt:lpstr>
      <vt:lpstr>Слайд 7</vt:lpstr>
      <vt:lpstr>Надо дать возможность человеку в инвалидной коляске, незрячему или с глухотой попасть в школу или университет, добраться до места работы, посещать кинотеатры, кафе, стадионы </vt:lpstr>
      <vt:lpstr>Проводятся выставки художественных работ …</vt:lpstr>
      <vt:lpstr>… и творчества людей с ограниченными возможностями</vt:lpstr>
      <vt:lpstr>Создаются условия для передвижения в инвалидной коляске по улицам города - низкие тротуары и специально оборудованные спуски на перекрестках, пандусы в подземных переходах и при входе в здания </vt:lpstr>
      <vt:lpstr>Для людей с ограниченными возможностями приспосабливают все объекты города – строят пандусы</vt:lpstr>
      <vt:lpstr>Детям и взрослым оказывается высококвалифицированная медицинская помощь</vt:lpstr>
      <vt:lpstr>Создаются центры социальной реабилитации, развития и обучения.</vt:lpstr>
      <vt:lpstr>В России разработаны различные социальные программы по оказанию помощи детям и взрослым </vt:lpstr>
      <vt:lpstr>Слайд 16</vt:lpstr>
      <vt:lpstr>Люди с ограниченными возможностями активно участвуют в спортивных состязаниях</vt:lpstr>
      <vt:lpstr>Они не сдаются и выигрывают</vt:lpstr>
      <vt:lpstr>Тюменские лыжники-параолимпийцы Любовь Васильева и Николай Полухин принесли российской сборной в Ванкувере четыре серебряные медали. </vt:lpstr>
      <vt:lpstr>Параолимпийцы проявили огромную волю к победе, мужество и силу духа</vt:lpstr>
      <vt:lpstr>Президент России Д.А.Медведев награждает спортсменов</vt:lpstr>
      <vt:lpstr>Во многих городах Российской Федерации проводится активная работа по созданию безбарьерного пространства для людей с ограниченными возможностями</vt:lpstr>
      <vt:lpstr>Такие же, как мы</vt:lpstr>
      <vt:lpstr>Посмотри вокруг себя и помоги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школа1</cp:lastModifiedBy>
  <cp:revision>17</cp:revision>
  <dcterms:created xsi:type="dcterms:W3CDTF">2011-12-07T19:19:27Z</dcterms:created>
  <dcterms:modified xsi:type="dcterms:W3CDTF">2011-12-13T02:29:54Z</dcterms:modified>
</cp:coreProperties>
</file>