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7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0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9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6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1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2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7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3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0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679C-0709-4779-A4C5-E347B7D6A8F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649B-57F8-4D18-8302-F2235676C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2" y="1066652"/>
            <a:ext cx="8844375" cy="47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619" y="188640"/>
            <a:ext cx="89107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ПОСЛАНИЕ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ПРЕЗИДЕНТА РЕСПУБЛИКИ КАЗАХСТАН -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ЛИДЕРА НАЦИИ Н. А. НАЗАРБАЕВА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НАРОДУ КАЗАХСТАНА</a:t>
            </a:r>
          </a:p>
          <a:p>
            <a:pPr algn="ctr"/>
            <a:endParaRPr lang="ru-RU" sz="4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СТРАТЕГИЯ </a:t>
            </a:r>
          </a:p>
          <a:p>
            <a:pPr algn="ctr"/>
            <a:r>
              <a:rPr lang="ru-RU" sz="4800" b="1" i="1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«Казахстан-2050»</a:t>
            </a:r>
          </a:p>
          <a:p>
            <a:pPr algn="ctr"/>
            <a:r>
              <a:rPr lang="ru-RU" sz="2400" b="1" i="1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Новый политический курс состоявшегося государства </a:t>
            </a:r>
          </a:p>
          <a:p>
            <a:pPr algn="ctr"/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6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5" y="2492896"/>
            <a:ext cx="62608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Стратегия «Казахстан - 2030» </a:t>
            </a:r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стала «визитной карточкой» нового Казахстана. На основе этого программного документа была построена работа Правительства, которое в свою очередь должно было пойти по пути принятия и реализации масштабных экономических и социальных программ. </a:t>
            </a:r>
            <a:endParaRPr lang="ru-RU" sz="2400" b="1" i="1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37966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64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20" y="2462148"/>
            <a:ext cx="1737059" cy="157802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084041"/>
            <a:ext cx="49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63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этой связи, были приняты Стратегия Индустриально-инновационного развития страны, Государственная агропродовольственная программа, Программы развития сельских территорий, здравоохранения и образования, реформирования системы социальной защиты населения, «Культурное наследие», жилищного строительства.</a:t>
            </a:r>
            <a:endParaRPr lang="ru-RU" b="1" i="1" dirty="0">
              <a:ln w="63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8927"/>
          <a:stretch/>
        </p:blipFill>
        <p:spPr bwMode="auto">
          <a:xfrm>
            <a:off x="3651900" y="334846"/>
            <a:ext cx="1647839" cy="150450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r="13104"/>
          <a:stretch/>
        </p:blipFill>
        <p:spPr bwMode="auto">
          <a:xfrm>
            <a:off x="3651900" y="4976586"/>
            <a:ext cx="1728192" cy="156858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8919"/>
          <a:stretch/>
        </p:blipFill>
        <p:spPr bwMode="auto">
          <a:xfrm>
            <a:off x="6765097" y="4653136"/>
            <a:ext cx="2078621" cy="1897421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6"/>
          <a:stretch/>
        </p:blipFill>
        <p:spPr bwMode="auto">
          <a:xfrm>
            <a:off x="259326" y="4658522"/>
            <a:ext cx="2078621" cy="188664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r="19153"/>
          <a:stretch/>
        </p:blipFill>
        <p:spPr bwMode="auto">
          <a:xfrm>
            <a:off x="6863342" y="334846"/>
            <a:ext cx="1944216" cy="174919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r="8354"/>
          <a:stretch/>
        </p:blipFill>
        <p:spPr bwMode="auto">
          <a:xfrm>
            <a:off x="259326" y="363667"/>
            <a:ext cx="1910581" cy="172037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r="13790"/>
          <a:stretch/>
        </p:blipFill>
        <p:spPr bwMode="auto">
          <a:xfrm>
            <a:off x="251519" y="2564904"/>
            <a:ext cx="1512170" cy="137251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6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2656" y="471446"/>
            <a:ext cx="52190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Послание содержит всесторонний анализ глобальных вызовов современности. </a:t>
            </a:r>
          </a:p>
          <a:p>
            <a:pPr algn="ctr"/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Глава государства выделяет  </a:t>
            </a:r>
          </a:p>
          <a:p>
            <a:pPr algn="ctr"/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 основных пунктов</a:t>
            </a:r>
            <a:r>
              <a:rPr lang="ru-RU" sz="2000" b="1" i="1" dirty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Ускорение прогресса,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демографический рост,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продовольственная безопасность,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энергетическая безопасность,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 воды,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сокращение запасов природных ресурсов,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третья индустриальная революция,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социальная нестабильность,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мировоззренческий кризис, 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новая волна мирового кризиса.</a:t>
            </a:r>
            <a:endParaRPr lang="ru-RU" sz="2000" b="1" i="1" dirty="0">
              <a:ln w="9525"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92" y="3634451"/>
            <a:ext cx="1378725" cy="13787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00808"/>
            <a:ext cx="1575129" cy="157512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23145"/>
            <a:ext cx="1637928" cy="124544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53" y="201453"/>
            <a:ext cx="1910366" cy="128333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1700808"/>
            <a:ext cx="1547217" cy="16366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08" y="5323145"/>
            <a:ext cx="1992709" cy="124544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79270"/>
            <a:ext cx="1511098" cy="128931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9" y="3634451"/>
            <a:ext cx="1378725" cy="13787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640"/>
            <a:ext cx="1728192" cy="129614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5751"/>
          <a:stretch/>
        </p:blipFill>
        <p:spPr bwMode="auto">
          <a:xfrm>
            <a:off x="157726" y="5301208"/>
            <a:ext cx="1748032" cy="124544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40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884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b="1" i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лавная цель</a:t>
            </a:r>
          </a:p>
          <a:p>
            <a:pPr algn="ctr"/>
            <a:endParaRPr lang="ru-RU" sz="4400" b="1" i="1" dirty="0" smtClean="0">
              <a:ln w="28575"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b="1" i="1" dirty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2050 году создать общество благоденствия на основе сильного государства, развитой экономики и возможностей всеобщего </a:t>
            </a:r>
            <a:r>
              <a:rPr lang="ru-RU" sz="4400" b="1" i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труда, а также войти в  </a:t>
            </a:r>
            <a:r>
              <a:rPr lang="ru-RU" sz="4400" b="1" i="1" dirty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число 30 самых развитых </a:t>
            </a:r>
            <a:r>
              <a:rPr lang="ru-RU" sz="4400" b="1" i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стран мира!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813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Стратегии Казахстан-2050: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b="1" i="1" dirty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Экономическая политика нового курса - всеобъемлющий экономический прагматизм на принципах прибыльности, возврата от инвестиций и конкурентоспособности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b="1" i="1" dirty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Всесторонняя поддержка предпринимательства – ведущей силы национальной экономики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b="1" i="1" dirty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Новые принципы социальной политики - социальные гарантии и личная ответственность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b="1" i="1" dirty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Знания и профессиональные навыки – ключевые ориентиры современной системы образования, подготовки и переподготовки кадров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b="1" i="1" dirty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Дальнейшее укрепление государственности и развитие казахстанской демократии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b="1" i="1" dirty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Последовательная и предсказуемая внешняя политика – продвижение национальных интересов и укрепление региональной и глобальной безопасности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b="1" i="1" dirty="0">
                <a:ln w="190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Новый казахстанский патриотизм – основа успеха нашего многонационального и многоконфессионального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45848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" y="994644"/>
            <a:ext cx="8977146" cy="4868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9545" y="548680"/>
            <a:ext cx="4248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«Я полагаюсь на вас - новое поколение </a:t>
            </a:r>
            <a:r>
              <a:rPr lang="ru-RU" sz="2000" b="1" i="1" dirty="0" err="1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казахстанцев</a:t>
            </a:r>
            <a: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Вы должны стать двигателем Нового курса.</a:t>
            </a:r>
            <a:b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Глава государства я всегда старался создать все необходимые условия для вашего обучения и роста. Создал университет мирового уровня, интеллектуальные школы, учредил программу «</a:t>
            </a:r>
            <a:r>
              <a:rPr lang="ru-RU" sz="2000" b="1" i="1" dirty="0" err="1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Болашак</a:t>
            </a:r>
            <a:r>
              <a:rPr lang="ru-RU" sz="2000" b="1" i="1" dirty="0" smtClean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i="1" dirty="0">
              <a:ln w="9525"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7" y="525625"/>
            <a:ext cx="4499545" cy="338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83" y="3906786"/>
            <a:ext cx="8892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Сейчас разрабатывается новая концепция молодежной государственной политики. Вам будут созданы все условия.</a:t>
            </a:r>
            <a:b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Государство делает все для того, чтобы открыть перед вами новые возможности. Такие возможности, о которых ваши родители даже и помыслить не могли.</a:t>
            </a:r>
            <a:b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Помните: ваш личный успех – это успех ваших родителей, успех ваших родных и близких, успех ваших семей, успех всех ваших соотечественников, успех нашей Родины».</a:t>
            </a:r>
            <a:endParaRPr lang="ru-RU" sz="2000" b="1" i="1" dirty="0">
              <a:ln w="9525"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9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490588"/>
            <a:ext cx="8881851" cy="58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902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302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2013-01-09T17:46:29Z</dcterms:created>
  <dcterms:modified xsi:type="dcterms:W3CDTF">2013-01-11T19:31:06Z</dcterms:modified>
</cp:coreProperties>
</file>