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1" r:id="rId6"/>
    <p:sldId id="262" r:id="rId7"/>
    <p:sldId id="258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8" autoAdjust="0"/>
    <p:restoredTop sz="94767" autoAdjust="0"/>
  </p:normalViewPr>
  <p:slideViewPr>
    <p:cSldViewPr>
      <p:cViewPr varScale="1">
        <p:scale>
          <a:sx n="53" d="100"/>
          <a:sy n="53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C02861-7E86-423A-9ACC-8EDD0A8E7638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9C0A3E-9243-46E8-B754-DD17C617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959520-642A-44D3-8F9B-0068DBB168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4A30-60B2-4F5B-8214-894EC01EAEBC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BB3EE-D208-4DFF-B8B0-69D33E493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D0CB-57B5-4D13-8FB8-3AECE09EDCC2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A8E-46A0-4A76-AA81-F7495405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C0C4-8006-4E48-88AF-41CE405D02D3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5CEB-4DE4-4418-B746-9F9733014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DA84-5184-4CC2-A25A-39692E26C571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9956-0CFE-447E-ACBB-259FF6B0F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7B15-88D3-4026-B845-12F0D1CD7BF2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C39F-0931-4776-B505-D66FADE5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D88F-0200-4E27-9B19-778B64979AA9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8E27-295A-4819-A062-5FF76DDA9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6336-D8E7-49D0-A1BC-2E9BF2EFE4AB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02D9-1198-416F-BF38-C92F0181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B43B-B33F-4B14-87D9-AF9C6B461A3E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26EE-9FA9-47AF-A252-D288B138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76E6-8200-4A88-A811-552D98D4D0FD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022-2E14-45B3-8BF1-D1882930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0358-89F8-4B81-B44F-344678DEAC6D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7084-F68F-4137-A235-6A1BD264F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2762-BCFC-45D3-9974-511B0AE5A65D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CB0D-B462-4CBA-84DA-88FC669B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8B15C-E0A1-47E7-B8D2-DFA44B8069DE}" type="datetime1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CBBB61-37D7-428A-9546-CB3BF4945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9;&#1082;&#1072;&#1079;&#1082;&#1072;\10.%20&#1060;&#1080;&#1085;&#1072;&#1083;&#1100;&#1085;&#1072;&#1103;%20&#1087;&#1077;&#1089;&#1085;&#1103;%20&#1086;%20&#1076;&#1088;&#1091;&#1078;&#1073;&#1077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9;&#1082;&#1072;&#1079;&#1082;&#1072;\10.%20&#1060;&#1080;&#1085;&#1072;&#1083;&#1100;&#1085;&#1072;&#1103;%20&#1087;&#1077;&#1089;&#1085;&#1103;%20&#1086;%20&#1076;&#1088;&#1091;&#1078;&#1073;&#1077;.mp3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3116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Русская народная сказка «Теремок» 1 класс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10. Финальная песня о дружб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3834" y="-2786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лягушка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1071546"/>
            <a:ext cx="5350246" cy="55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заяц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351586" cy="509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6600"/>
                </a:solidFill>
              </a:rPr>
              <a:t>лиса</a:t>
            </a:r>
            <a:endParaRPr lang="ru-RU" b="1" i="1" dirty="0">
              <a:solidFill>
                <a:srgbClr val="FF66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7926" y="1133430"/>
            <a:ext cx="4902965" cy="551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волк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5229" y="1179720"/>
            <a:ext cx="4391349" cy="53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</a:rPr>
              <a:t>Медведь развалил теремок.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1001"/>
            <a:ext cx="6786610" cy="511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44214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Малышам очень понравилась сказка.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54336" cy="48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Наши артисты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B0FE6-C27B-45DE-93B4-DF9355233F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10. Финальная песня о дружб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59878" y="1130678"/>
            <a:ext cx="7255459" cy="544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7295" cy="630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8983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857916" cy="614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04910" cy="631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этом конкурсе мы заняли 1 место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8876" y="1392764"/>
            <a:ext cx="3840512" cy="510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Показали свою сказку в детском саду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082"/>
            <a:ext cx="7786742" cy="495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мышка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6DA84-5184-4CC2-A25A-39692E26C571}" type="datetime1">
              <a:rPr lang="ru-RU" smtClean="0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9956-0CFE-447E-ACBB-259FF6B0FC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571913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113</Words>
  <Application>Microsoft Office PowerPoint</Application>
  <PresentationFormat>Экран (4:3)</PresentationFormat>
  <Paragraphs>57</Paragraphs>
  <Slides>16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Праздник детский 2</vt:lpstr>
      <vt:lpstr>Русская народная сказка «Теремок» 1 класс</vt:lpstr>
      <vt:lpstr>Наши артисты</vt:lpstr>
      <vt:lpstr>Слайд 3</vt:lpstr>
      <vt:lpstr>Слайд 4</vt:lpstr>
      <vt:lpstr>Слайд 5</vt:lpstr>
      <vt:lpstr>Слайд 6</vt:lpstr>
      <vt:lpstr>В этом конкурсе мы заняли 1 место</vt:lpstr>
      <vt:lpstr>Показали свою сказку в детском саду</vt:lpstr>
      <vt:lpstr>мышка</vt:lpstr>
      <vt:lpstr>лягушка</vt:lpstr>
      <vt:lpstr>заяц</vt:lpstr>
      <vt:lpstr>лиса</vt:lpstr>
      <vt:lpstr>волк</vt:lpstr>
      <vt:lpstr>Медведь развалил теремок.</vt:lpstr>
      <vt:lpstr>Слайд 15</vt:lpstr>
      <vt:lpstr>Малышам очень понравилась сказка.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 «Теремок» 1 класс</dc:title>
  <dc:creator>1</dc:creator>
  <dc:description>http://aida.ucoz.ru</dc:description>
  <cp:lastModifiedBy>1</cp:lastModifiedBy>
  <cp:revision>22</cp:revision>
  <dcterms:created xsi:type="dcterms:W3CDTF">2013-01-11T18:09:02Z</dcterms:created>
  <dcterms:modified xsi:type="dcterms:W3CDTF">2013-01-17T17:26:53Z</dcterms:modified>
  <cp:category>шаблоны к Powerpoint</cp:category>
</cp:coreProperties>
</file>