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4" r:id="rId7"/>
    <p:sldId id="265" r:id="rId8"/>
    <p:sldId id="263" r:id="rId9"/>
    <p:sldId id="262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БАЛЛАДА О МАТЕРИ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Наталья\Desktop\к 9 мая\2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88840"/>
            <a:ext cx="47525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 г класса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МБОУ СОШ № 134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Кл. руководитель: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Мотыхляева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Н.К.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14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Наталья\Desktop\к 9 мая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88159" cy="53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8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Наталья\Desktop\к 9 мая\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99" y="978733"/>
            <a:ext cx="7150174" cy="52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0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Наталья\Desktop\к 9 мая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6809"/>
            <a:ext cx="75608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1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Наталья\Desktop\к 9 мая\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728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4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Наталья\Desktop\к 9 мая\к 9 м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2862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Наталья\Desktop\к 9 мая\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636912"/>
            <a:ext cx="4857750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75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848872" cy="5472608"/>
          </a:xfrm>
        </p:spPr>
      </p:pic>
    </p:spTree>
    <p:extLst>
      <p:ext uri="{BB962C8B-B14F-4D97-AF65-F5344CB8AC3E}">
        <p14:creationId xmlns:p14="http://schemas.microsoft.com/office/powerpoint/2010/main" val="396365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Наталья\Desktop\к 9 мая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9050"/>
            <a:ext cx="7344816" cy="51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41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Наталья\Desktop\к 9 мая\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8488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16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лья\Desktop\к 9 мая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4744"/>
            <a:ext cx="7620000" cy="5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568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Наталья\Desktop\к 9 мая\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328738"/>
            <a:ext cx="7588253" cy="519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6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Наталья\Desktop\к 9 мая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50" y="1181099"/>
            <a:ext cx="7519374" cy="527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212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Наталья\Desktop\к 9 мая\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412776"/>
            <a:ext cx="7632848" cy="49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2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ната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173" cy="688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Наталья\Desktop\к 9 мая\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6084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0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БАЛЛАДА О МАТЕРИ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БАЛЛАДА О МАТЕРИ</dc:title>
  <dc:creator>Наташа</dc:creator>
  <cp:lastModifiedBy>Наталья</cp:lastModifiedBy>
  <cp:revision>13</cp:revision>
  <dcterms:created xsi:type="dcterms:W3CDTF">2012-04-24T16:55:21Z</dcterms:created>
  <dcterms:modified xsi:type="dcterms:W3CDTF">2012-04-29T15:40:30Z</dcterms:modified>
</cp:coreProperties>
</file>