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641A-69B5-4B62-B4F6-CB9C6651905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9986E0-1494-456E-AB2E-47A109DCA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641A-69B5-4B62-B4F6-CB9C6651905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86E0-1494-456E-AB2E-47A109DCA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641A-69B5-4B62-B4F6-CB9C6651905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86E0-1494-456E-AB2E-47A109DCA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641A-69B5-4B62-B4F6-CB9C6651905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9986E0-1494-456E-AB2E-47A109DCA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641A-69B5-4B62-B4F6-CB9C6651905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86E0-1494-456E-AB2E-47A109DCA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641A-69B5-4B62-B4F6-CB9C6651905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86E0-1494-456E-AB2E-47A109DCA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641A-69B5-4B62-B4F6-CB9C6651905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9986E0-1494-456E-AB2E-47A109DCA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641A-69B5-4B62-B4F6-CB9C6651905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86E0-1494-456E-AB2E-47A109DCA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641A-69B5-4B62-B4F6-CB9C6651905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86E0-1494-456E-AB2E-47A109DCA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641A-69B5-4B62-B4F6-CB9C6651905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86E0-1494-456E-AB2E-47A109DCA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641A-69B5-4B62-B4F6-CB9C6651905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86E0-1494-456E-AB2E-47A109DCA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CF641A-69B5-4B62-B4F6-CB9C6651905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9986E0-1494-456E-AB2E-47A109DCA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85728"/>
            <a:ext cx="750099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357686" y="4857760"/>
            <a:ext cx="464347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Изучаем </a:t>
            </a:r>
          </a:p>
          <a:p>
            <a:pPr algn="ctr"/>
            <a:r>
              <a:rPr lang="ru-RU" sz="2800" b="1" dirty="0" smtClean="0"/>
              <a:t>дорожные знаки:</a:t>
            </a:r>
          </a:p>
          <a:p>
            <a:pPr algn="ctr"/>
            <a:r>
              <a:rPr lang="ru-RU" sz="2800" b="1" dirty="0" smtClean="0"/>
              <a:t>фоторепортаж </a:t>
            </a:r>
          </a:p>
          <a:p>
            <a:pPr algn="ctr"/>
            <a:r>
              <a:rPr lang="ru-RU" sz="2800" b="1" dirty="0" smtClean="0"/>
              <a:t>из 1 класса.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500990" cy="20717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525"/>
              </a:avLst>
            </a:prstTxWarp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7030A0"/>
                  </a:solidFill>
                </a:ln>
              </a:rPr>
              <a:t>Вас приветствует 1 класс МБОУ СОШ №1 </a:t>
            </a:r>
          </a:p>
          <a:p>
            <a:pPr algn="ctr"/>
            <a:r>
              <a:rPr lang="ru-RU" sz="2400" b="1" dirty="0" smtClean="0">
                <a:ln>
                  <a:solidFill>
                    <a:srgbClr val="7030A0"/>
                  </a:solidFill>
                </a:ln>
              </a:rPr>
              <a:t> города Донецка Ростовской области.</a:t>
            </a:r>
            <a:endParaRPr lang="ru-RU" sz="2400" b="1" dirty="0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1026" name="Picture 2" descr="C:\Users\Владелец\Downloads\картинки и фото\не играй на мостов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8" y="2357430"/>
            <a:ext cx="4691095" cy="4286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68343">
            <a:off x="5143504" y="2500306"/>
            <a:ext cx="3786214" cy="304698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Мы за безопасное движение на дорогах.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290"/>
            <a:ext cx="8429652" cy="6143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215074" y="5643578"/>
            <a:ext cx="2786082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dirty="0" smtClean="0"/>
              <a:t>Играем в игру по ПДД.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8143900" cy="5786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5715008" y="5286388"/>
            <a:ext cx="328614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Члены отряда ЮИД в гостях </a:t>
            </a:r>
          </a:p>
          <a:p>
            <a:pPr algn="ctr"/>
            <a:r>
              <a:rPr lang="ru-RU" sz="2400" b="1" dirty="0" smtClean="0"/>
              <a:t>у первоклассников.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14290"/>
            <a:ext cx="8286776" cy="5715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43570" y="5572140"/>
            <a:ext cx="335758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Что же это </a:t>
            </a:r>
          </a:p>
          <a:p>
            <a:pPr algn="ctr"/>
            <a:r>
              <a:rPr lang="ru-RU" sz="2800" b="1" dirty="0" smtClean="0"/>
              <a:t>за знаки такие?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290"/>
            <a:ext cx="8286842" cy="614366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43636" y="5643578"/>
            <a:ext cx="285752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 вам слабо?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428604"/>
            <a:ext cx="7715304" cy="5480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29322" y="5214950"/>
            <a:ext cx="3071834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prstTxWarp prst="textFadeRight">
              <a:avLst/>
            </a:prstTxWarp>
            <a:spAutoFit/>
          </a:bodyPr>
          <a:lstStyle/>
          <a:p>
            <a:pPr algn="ctr"/>
            <a:r>
              <a:rPr lang="ru-RU" sz="3600" b="1" dirty="0" smtClean="0"/>
              <a:t>Увлечены…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290"/>
            <a:ext cx="8286808" cy="5622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15074" y="5143512"/>
            <a:ext cx="271464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3600" b="1" dirty="0" smtClean="0"/>
              <a:t>Попробуй, собери!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42852"/>
            <a:ext cx="8429684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15074" y="5643578"/>
            <a:ext cx="278608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 у нас получилось.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85728"/>
            <a:ext cx="7786742" cy="607220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43570" y="5072074"/>
            <a:ext cx="328614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 светофоре мы знаем всё.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72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3</cp:revision>
  <dcterms:created xsi:type="dcterms:W3CDTF">2013-01-04T08:21:44Z</dcterms:created>
  <dcterms:modified xsi:type="dcterms:W3CDTF">2013-01-07T09:07:32Z</dcterms:modified>
</cp:coreProperties>
</file>