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95" r:id="rId8"/>
    <p:sldId id="266" r:id="rId9"/>
    <p:sldId id="267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80" r:id="rId23"/>
    <p:sldId id="282" r:id="rId24"/>
    <p:sldId id="281" r:id="rId25"/>
    <p:sldId id="284" r:id="rId26"/>
    <p:sldId id="292" r:id="rId27"/>
    <p:sldId id="285" r:id="rId28"/>
    <p:sldId id="290" r:id="rId29"/>
    <p:sldId id="286" r:id="rId30"/>
    <p:sldId id="287" r:id="rId31"/>
    <p:sldId id="289" r:id="rId32"/>
    <p:sldId id="291" r:id="rId33"/>
    <p:sldId id="294" r:id="rId34"/>
    <p:sldId id="293" r:id="rId35"/>
    <p:sldId id="297" r:id="rId36"/>
    <p:sldId id="298" r:id="rId37"/>
    <p:sldId id="30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36" autoAdjust="0"/>
  </p:normalViewPr>
  <p:slideViewPr>
    <p:cSldViewPr>
      <p:cViewPr>
        <p:scale>
          <a:sx n="50" d="100"/>
          <a:sy n="50" d="100"/>
        </p:scale>
        <p:origin x="-1736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4895-393B-4847-928A-2CA27400EE90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BFEA-CDE1-4B0F-9B6D-3EF9E33FA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529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E8D7-90BB-4DF6-9619-2EB1B1E66901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9E63-39DA-45C7-9A4A-B8F5E308A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155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CB18-8547-4375-9156-69A7132A9A78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9930-A2F1-4D3D-A833-A3A262386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220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1ECE-0E94-4F6F-812C-76A15E01ACF7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53022-3CE4-4EFE-B59E-C0695B961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323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D9E7-2244-44C8-941F-41C290BB89D7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7DC0-240A-43A2-9E02-07E2E706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496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6FFF-19F2-473F-A020-A7E423133D81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EDC4-A924-4E52-84CB-8A9B30211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065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2920-5340-4308-B39B-3CC28F2E35D3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240D-4768-4770-9947-A64A4E2B5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72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1A61-10C4-4F0D-AD11-F449F3C4F9F4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ABBA-0B62-4317-BEA4-E584AC152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399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BA7C-5948-4C7E-803E-AEE263AF760C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FE8D-B36F-48CD-9889-9F669CFC6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206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5679-2B2F-40F7-98D6-20729F5EEF00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D011-557B-434E-A927-26E9A6BBF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342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104C-3380-4730-9290-400D035AC0AB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2A1F7-3EB8-4F7E-945B-250437487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621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86CFD9-55F6-4849-A814-0D569318B77D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84B02-484B-4B4D-820D-3F423B52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5" r:id="rId9"/>
    <p:sldLayoutId id="2147483813" r:id="rId10"/>
    <p:sldLayoutId id="214748381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Leo.LEO-B9AD2B19970\&#1056;&#1072;&#1073;&#1086;&#1095;&#1080;&#1081;%20&#1089;&#1090;&#1086;&#1083;\0036.WA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Leo.LEO-B9AD2B19970\&#1056;&#1072;&#1073;&#1086;&#1095;&#1080;&#1081;%20&#1089;&#1090;&#1086;&#1083;\0104.WAV" TargetMode="Externa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00132" y="1571612"/>
            <a:ext cx="9715536" cy="222027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ПРОЕКТ «МОЯ ГРАЖДАНКА»</a:t>
            </a:r>
            <a:endParaRPr lang="ru-RU" sz="4800" dirty="0"/>
          </a:p>
        </p:txBody>
      </p:sp>
      <p:pic>
        <p:nvPicPr>
          <p:cNvPr id="4" name="003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7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DSC029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AISTY SUM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750" y="0"/>
            <a:ext cx="20002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0002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Рисунок 1" descr="ZAGS VERNOS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Politeh park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338" y="0"/>
            <a:ext cx="9464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2071688" y="357188"/>
            <a:ext cx="7772400" cy="1509712"/>
          </a:xfrm>
        </p:spPr>
        <p:txBody>
          <a:bodyPr/>
          <a:lstStyle/>
          <a:p>
            <a:pPr eaLnBrk="1" hangingPunct="1"/>
            <a:r>
              <a:rPr lang="ru-RU" sz="3600" b="1" smtClean="0"/>
              <a:t>     ПОЛИТЕХНИЧЕСКИЙ ПАРК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Politeh park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-58738"/>
            <a:ext cx="4816475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00" y="0"/>
            <a:ext cx="228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Politeh park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Politeh park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Politeh park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Politeh park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Politeh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0"/>
            <a:ext cx="607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29500" y="0"/>
            <a:ext cx="1714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5716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75" y="2205038"/>
            <a:ext cx="7772400" cy="1509712"/>
          </a:xfrm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b="1" dirty="0" smtClean="0">
              <a:latin typeface="+mj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+mj-lt"/>
                <a:cs typeface="Arial" pitchFamily="34" charset="0"/>
              </a:rPr>
              <a:t>              ПОСВЯЩАЕТСЯ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+mj-lt"/>
                <a:cs typeface="Arial" pitchFamily="34" charset="0"/>
              </a:rPr>
              <a:t>                  75- ЛЕТИЮ   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+mj-lt"/>
                <a:cs typeface="Arial" pitchFamily="34" charset="0"/>
              </a:rPr>
              <a:t>     КАЛИНИНСКОГО РАЙОНА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+mj-lt"/>
                <a:cs typeface="Arial" pitchFamily="34" charset="0"/>
              </a:rPr>
              <a:t>   ГОРОДА САНКТ-ПЕТЕРБУРГА</a:t>
            </a:r>
            <a:endParaRPr lang="ru-RU" sz="36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Pisk park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636"/>
            <a:ext cx="7772400" cy="1362456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ПИСКАРЕВСКИЙ ПАРК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Pisk park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4938" y="0"/>
            <a:ext cx="9278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Pisk park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Pisk park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205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Pisk par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Piskarevka entr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789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495568"/>
            <a:ext cx="7772400" cy="1362456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  </a:t>
            </a:r>
            <a:r>
              <a:rPr lang="ru-RU" sz="4000" smtClean="0">
                <a:solidFill>
                  <a:schemeClr val="bg1">
                    <a:lumMod val="85000"/>
                  </a:schemeClr>
                </a:solidFill>
              </a:rPr>
              <a:t>ПИСКАРЕВСКОЕ</a:t>
            </a:r>
            <a:br>
              <a:rPr lang="ru-RU" sz="400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4000" smtClean="0">
                <a:solidFill>
                  <a:schemeClr val="bg1">
                    <a:lumMod val="85000"/>
                  </a:schemeClr>
                </a:solidFill>
              </a:rPr>
              <a:t>МЕМОРИАЛЬНОЕ КЛАДБИЩЕ</a:t>
            </a:r>
            <a:endParaRPr lang="ru-RU" sz="40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010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71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Piskarevk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Piskarevka tom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0"/>
            <a:ext cx="9226550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Piskarevk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-304800"/>
            <a:ext cx="921543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Piskarevka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70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305800" cy="4653738"/>
          </a:xfrm>
          <a:extLst/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 2-г класс 470 лицея </a:t>
            </a:r>
            <a:br>
              <a:rPr lang="ru-RU" b="1" dirty="0" smtClean="0"/>
            </a:br>
            <a:r>
              <a:rPr lang="ru-RU" b="1" dirty="0" smtClean="0"/>
              <a:t>       КАЛИНИНСКОГО   </a:t>
            </a:r>
            <a:br>
              <a:rPr lang="ru-RU" b="1" dirty="0" smtClean="0"/>
            </a:br>
            <a:r>
              <a:rPr lang="ru-RU" b="1" dirty="0" smtClean="0"/>
              <a:t>               РАЙОНА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Pisk park monum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236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Pisk park monu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538" y="0"/>
            <a:ext cx="5129212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750" y="0"/>
            <a:ext cx="20002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0002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Piskarevk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25" y="0"/>
            <a:ext cx="5508625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750" y="0"/>
            <a:ext cx="20002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0002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Pisk park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 descr="MURINSKY P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7772400" cy="1362456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  ПАРК У МУРИНСКОГО РУЧЬЯ</a:t>
            </a:r>
            <a:endParaRPr lang="ru-RU" sz="400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 descr="SOBO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700" y="0"/>
            <a:ext cx="967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 descr="DSC028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194" y="5495568"/>
            <a:ext cx="7772400" cy="1362456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chemeClr val="bg2">
                    <a:lumMod val="50000"/>
                  </a:schemeClr>
                </a:solidFill>
              </a:rPr>
              <a:t>ХРАМ СРЕТЕНИЯ ГОСПОДНЯ</a:t>
            </a:r>
            <a:br>
              <a:rPr lang="ru-RU" sz="36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smtClean="0">
                <a:solidFill>
                  <a:schemeClr val="bg2">
                    <a:lumMod val="50000"/>
                  </a:schemeClr>
                </a:solidFill>
              </a:rPr>
              <a:t>     У МУРИНСКОГО РУЧЬЯ</a:t>
            </a:r>
            <a:endParaRPr lang="ru-RU" sz="360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 descr="photo-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000372"/>
            <a:ext cx="8305800" cy="1143000"/>
          </a:xfrm>
          <a:extLst/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ПАРКИ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КАЛИНИНСКОГО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    РАЙОНА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" y="0"/>
            <a:ext cx="9144000" cy="6858000"/>
          </a:xfrm>
          <a:ln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2857500" y="-142875"/>
            <a:ext cx="7105650" cy="1582738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НАШ МИКРОРАЙОН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DSC029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71813" y="-500063"/>
            <a:ext cx="15930563" cy="885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Pisk park bel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290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938" y="0"/>
            <a:ext cx="5483225" cy="6858000"/>
          </a:xfrm>
          <a:ln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2143125" y="5060950"/>
            <a:ext cx="9105900" cy="1582738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</a:t>
            </a:r>
            <a:r>
              <a:rPr lang="ru-RU" sz="2400" dirty="0" smtClean="0">
                <a:solidFill>
                  <a:schemeClr val="bg1"/>
                </a:solidFill>
              </a:rPr>
              <a:t>ВОСЬМИМЕТРОВАЯ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«СТЕЛЛА  СЧАСТЛИВОЙ СЕМЬИ»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6625" y="0"/>
            <a:ext cx="18573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DSC029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75" y="-357188"/>
            <a:ext cx="7786688" cy="7715251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071563" y="5572125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chemeClr val="bg1"/>
                </a:solidFill>
              </a:rPr>
              <a:t>ПАМЯТНИК</a:t>
            </a:r>
            <a:r>
              <a:rPr lang="ru-RU" sz="4400" smtClean="0"/>
              <a:t> </a:t>
            </a:r>
            <a:r>
              <a:rPr lang="ru-RU" sz="4400" smtClean="0">
                <a:solidFill>
                  <a:schemeClr val="bg1"/>
                </a:solidFill>
              </a:rPr>
              <a:t>ВЛЮБЛЕННЫМ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86750" y="-357188"/>
            <a:ext cx="857250" cy="764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357188"/>
            <a:ext cx="785813" cy="7715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44</Words>
  <Application>Microsoft Office PowerPoint</Application>
  <PresentationFormat>Экран (4:3)</PresentationFormat>
  <Paragraphs>16</Paragraphs>
  <Slides>37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Wingdings 2</vt:lpstr>
      <vt:lpstr>Calibri</vt:lpstr>
      <vt:lpstr>Поток</vt:lpstr>
      <vt:lpstr>ПРОЕКТ «МОЯ ГРАЖДАНКА»</vt:lpstr>
      <vt:lpstr>Презентация PowerPoint</vt:lpstr>
      <vt:lpstr>    2-г класс 470 лицея         КАЛИНИНСКОГО                   РАЙОНА</vt:lpstr>
      <vt:lpstr>        ПАРКИ  КАЛИНИНСКОГО        РАЙОНА                </vt:lpstr>
      <vt:lpstr>НАШ МИКРОРАЙОН</vt:lpstr>
      <vt:lpstr>Презентация PowerPoint</vt:lpstr>
      <vt:lpstr>Презентация PowerPoint</vt:lpstr>
      <vt:lpstr>            ВОСЬМИМЕТРОВАЯ  «СТЕЛЛА  СЧАСТЛИВОЙ СЕМЬИ»</vt:lpstr>
      <vt:lpstr>ПАМЯТНИК ВЛЮБЛЕННЫМ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ПИСКАРЕВСКИЙ ПАРК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ПИСКАРЕВСКОЕ МЕМОРИАЛЬНОЕ КЛАДБИЩЕ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ПАРК У МУРИНСКОГО РУЧЬЯ</vt:lpstr>
      <vt:lpstr>Презентация PowerPoint</vt:lpstr>
      <vt:lpstr>ХРАМ СРЕТЕНИЯ ГОСПОДНЯ      У МУРИНСКОГО РУЧЬЯ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ГРАЖДАНКА»</dc:title>
  <dc:creator>Leo</dc:creator>
  <cp:lastModifiedBy>Ольга</cp:lastModifiedBy>
  <cp:revision>32</cp:revision>
  <dcterms:created xsi:type="dcterms:W3CDTF">2011-02-26T18:05:17Z</dcterms:created>
  <dcterms:modified xsi:type="dcterms:W3CDTF">2013-01-10T17:00:17Z</dcterms:modified>
</cp:coreProperties>
</file>