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2" autoAdjust="0"/>
    <p:restoredTop sz="79929" autoAdjust="0"/>
  </p:normalViewPr>
  <p:slideViewPr>
    <p:cSldViewPr>
      <p:cViewPr varScale="1">
        <p:scale>
          <a:sx n="58" d="100"/>
          <a:sy n="58" d="100"/>
        </p:scale>
        <p:origin x="-17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2DFB-5595-4800-A49A-040C6EC5C7A7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260-186F-452A-991A-FC2372D5E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54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2DFB-5595-4800-A49A-040C6EC5C7A7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260-186F-452A-991A-FC2372D5E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37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2DFB-5595-4800-A49A-040C6EC5C7A7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260-186F-452A-991A-FC2372D5E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0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2DFB-5595-4800-A49A-040C6EC5C7A7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260-186F-452A-991A-FC2372D5E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54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2DFB-5595-4800-A49A-040C6EC5C7A7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260-186F-452A-991A-FC2372D5E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69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2DFB-5595-4800-A49A-040C6EC5C7A7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260-186F-452A-991A-FC2372D5E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34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2DFB-5595-4800-A49A-040C6EC5C7A7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260-186F-452A-991A-FC2372D5E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55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2DFB-5595-4800-A49A-040C6EC5C7A7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260-186F-452A-991A-FC2372D5E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7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2DFB-5595-4800-A49A-040C6EC5C7A7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260-186F-452A-991A-FC2372D5E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6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2DFB-5595-4800-A49A-040C6EC5C7A7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260-186F-452A-991A-FC2372D5E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25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2DFB-5595-4800-A49A-040C6EC5C7A7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5260-186F-452A-991A-FC2372D5E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0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82DFB-5595-4800-A49A-040C6EC5C7A7}" type="datetimeFigureOut">
              <a:rPr lang="ru-RU" smtClean="0"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B5260-186F-452A-991A-FC2372D5E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18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920880" cy="3384376"/>
          </a:xfrm>
        </p:spPr>
        <p:txBody>
          <a:bodyPr>
            <a:normAutofit/>
          </a:bodyPr>
          <a:lstStyle/>
          <a:p>
            <a:r>
              <a:rPr lang="tt-RU" sz="3200" dirty="0" smtClean="0"/>
              <a:t>   Өченче  иң  кыйммәтлесе  </a:t>
            </a:r>
            <a:r>
              <a:rPr lang="tt-RU" sz="3200" b="1" dirty="0" smtClean="0"/>
              <a:t>әдәп</a:t>
            </a:r>
            <a:r>
              <a:rPr lang="tt-RU" sz="3200" dirty="0" smtClean="0"/>
              <a:t>,  дигән.                       </a:t>
            </a:r>
            <a:r>
              <a:rPr lang="tt-RU" sz="3200" b="1" dirty="0" smtClean="0"/>
              <a:t>Әдәп</a:t>
            </a:r>
            <a:r>
              <a:rPr lang="tt-RU" sz="3200" dirty="0" smtClean="0"/>
              <a:t>  көчле  мәхәббәткә  сәбәп  ,дигән        </a:t>
            </a:r>
            <a:br>
              <a:rPr lang="tt-RU" sz="3200" dirty="0" smtClean="0"/>
            </a:br>
            <a:r>
              <a:rPr lang="tt-RU" sz="3200" dirty="0" smtClean="0"/>
              <a:t>   Әдәпсездә  </a:t>
            </a:r>
            <a:r>
              <a:rPr lang="tt-RU" sz="3200" b="1" dirty="0" smtClean="0"/>
              <a:t>бәхет</a:t>
            </a:r>
            <a:r>
              <a:rPr lang="tt-RU" sz="3200" dirty="0" smtClean="0"/>
              <a:t>  тә  юк</a:t>
            </a:r>
            <a:r>
              <a:rPr lang="tt-RU" sz="3200" b="1" dirty="0" smtClean="0"/>
              <a:t>, тәүфыйк  </a:t>
            </a:r>
            <a:r>
              <a:rPr lang="tt-RU" sz="3200" dirty="0" smtClean="0"/>
              <a:t>та  юк     </a:t>
            </a:r>
            <a:br>
              <a:rPr lang="tt-RU" sz="3200" dirty="0" smtClean="0"/>
            </a:br>
            <a:r>
              <a:rPr lang="tt-RU" sz="3200" b="1" dirty="0" smtClean="0"/>
              <a:t>Кеше  исемен  </a:t>
            </a:r>
            <a:r>
              <a:rPr lang="tt-RU" sz="3200" dirty="0" smtClean="0"/>
              <a:t>күтәрүе  гаҗәп , дигән. 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t-RU" dirty="0" smtClean="0"/>
              <a:t>Шигырьдә нинди кеше турында әйтелә?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57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t-RU" sz="2400" dirty="0" smtClean="0"/>
          </a:p>
          <a:p>
            <a:endParaRPr lang="tt-RU" sz="2400" dirty="0"/>
          </a:p>
          <a:p>
            <a:endParaRPr lang="tt-RU" sz="2400" dirty="0" smtClean="0"/>
          </a:p>
          <a:p>
            <a:r>
              <a:rPr lang="tt-RU" sz="2400" dirty="0" smtClean="0"/>
              <a:t> Әдәпле  кеше -солтан  ,әдәпсезнең бите олтан.</a:t>
            </a:r>
          </a:p>
          <a:p>
            <a:r>
              <a:rPr lang="tt-RU" sz="2400" dirty="0" smtClean="0"/>
              <a:t>Агач җимешеннән беленә, кеше кыланмышыннан.</a:t>
            </a:r>
          </a:p>
          <a:p>
            <a:r>
              <a:rPr lang="tt-RU" sz="2400" dirty="0" smtClean="0"/>
              <a:t>Әдәпленең  күлмәге сәдәпле,  үзе  матур  гадәтле.</a:t>
            </a:r>
          </a:p>
          <a:p>
            <a:r>
              <a:rPr lang="tt-RU" sz="2400" dirty="0" smtClean="0"/>
              <a:t>Әдәп төбе – матур гадәт.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324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t-RU" sz="4800" dirty="0" smtClean="0"/>
          </a:p>
          <a:p>
            <a:endParaRPr lang="tt-RU" sz="4800" dirty="0"/>
          </a:p>
          <a:p>
            <a:r>
              <a:rPr lang="tt-RU" sz="4800" dirty="0" smtClean="0"/>
              <a:t>Кешене  кеше  иткән  </a:t>
            </a:r>
            <a:r>
              <a:rPr lang="tt-RU" sz="4800" b="1" dirty="0" smtClean="0"/>
              <a:t>- әдәп.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94777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800" dirty="0"/>
              <a:t> </a:t>
            </a:r>
            <a:r>
              <a:rPr lang="tt-RU" sz="4800" dirty="0" smtClean="0"/>
              <a:t>                Тема:</a:t>
            </a:r>
          </a:p>
          <a:p>
            <a:endParaRPr lang="tt-RU" sz="4800" dirty="0"/>
          </a:p>
          <a:p>
            <a:r>
              <a:rPr lang="tt-RU" sz="4800" dirty="0" smtClean="0"/>
              <a:t>  “</a:t>
            </a:r>
            <a:r>
              <a:rPr lang="tt-RU" sz="4800" b="1" dirty="0" smtClean="0"/>
              <a:t>Әдәплелек </a:t>
            </a:r>
            <a:r>
              <a:rPr lang="tt-RU" sz="4800" dirty="0" smtClean="0"/>
              <a:t> бизи  кешене.”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8087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t-RU" sz="4800" dirty="0" smtClean="0"/>
          </a:p>
          <a:p>
            <a:endParaRPr lang="tt-RU" sz="4800" dirty="0"/>
          </a:p>
          <a:p>
            <a:r>
              <a:rPr lang="tt-RU" sz="4800" dirty="0" smtClean="0"/>
              <a:t>    Нәрсә  соң  ул  </a:t>
            </a:r>
            <a:r>
              <a:rPr lang="tt-RU" sz="4800" b="1" dirty="0" smtClean="0"/>
              <a:t>әдәплелек</a:t>
            </a:r>
            <a:r>
              <a:rPr lang="tt-RU" sz="4800" dirty="0" smtClean="0"/>
              <a:t>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2003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        </a:t>
            </a:r>
          </a:p>
          <a:p>
            <a:endParaRPr lang="tt-RU" dirty="0" smtClean="0"/>
          </a:p>
          <a:p>
            <a:r>
              <a:rPr lang="tt-RU" sz="4400" b="1" dirty="0" smtClean="0"/>
              <a:t>  Әдәпле   </a:t>
            </a:r>
            <a:r>
              <a:rPr lang="tt-RU" sz="4400" dirty="0" smtClean="0"/>
              <a:t>булу  авыр  эш  түгел.</a:t>
            </a:r>
          </a:p>
          <a:p>
            <a:endParaRPr lang="tt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3757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000" dirty="0" smtClean="0"/>
              <a:t>    </a:t>
            </a:r>
          </a:p>
          <a:p>
            <a:endParaRPr lang="tt-RU" sz="4000" dirty="0"/>
          </a:p>
          <a:p>
            <a:r>
              <a:rPr lang="tt-RU" sz="4000" b="1" dirty="0" smtClean="0"/>
              <a:t>       </a:t>
            </a:r>
            <a:r>
              <a:rPr lang="tt-RU" sz="4400" b="1" dirty="0" smtClean="0"/>
              <a:t>Әдәплелеккә   </a:t>
            </a:r>
            <a:r>
              <a:rPr lang="tt-RU" sz="4400" dirty="0" smtClean="0"/>
              <a:t>мәс</a:t>
            </a:r>
            <a:r>
              <a:rPr lang="ru-RU" sz="4400" dirty="0" smtClean="0"/>
              <a:t>ь</a:t>
            </a:r>
            <a:r>
              <a:rPr lang="tt-RU" sz="4400" dirty="0" smtClean="0"/>
              <a:t>әләләр.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9826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Уен</a:t>
            </a:r>
            <a:r>
              <a:rPr lang="ru-RU" dirty="0" smtClean="0"/>
              <a:t> : «Кем </a:t>
            </a:r>
            <a:r>
              <a:rPr lang="ru-RU" dirty="0" err="1" smtClean="0"/>
              <a:t>к</a:t>
            </a:r>
            <a:r>
              <a:rPr lang="ru-RU" dirty="0" err="1" smtClean="0"/>
              <a:t>үбрәк</a:t>
            </a:r>
            <a:r>
              <a:rPr lang="ru-RU" dirty="0" smtClean="0"/>
              <a:t> </a:t>
            </a:r>
            <a:r>
              <a:rPr lang="ru-RU" dirty="0" err="1" smtClean="0"/>
              <a:t>белә</a:t>
            </a:r>
            <a:r>
              <a:rPr lang="ru-RU" dirty="0" smtClean="0"/>
              <a:t>?»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t-RU" sz="3600" b="1" dirty="0" smtClean="0"/>
              <a:t>Исәнләшкәндә нинди сүзләр әйтергә кирәк ?</a:t>
            </a:r>
          </a:p>
          <a:p>
            <a:r>
              <a:rPr lang="tt-RU" sz="3600" b="1" dirty="0" smtClean="0"/>
              <a:t>Берәр кешегә үтенечегез булганда нинди сүзләр әйтергә?</a:t>
            </a:r>
          </a:p>
          <a:p>
            <a:r>
              <a:rPr lang="tt-RU" sz="3600" b="1" dirty="0" smtClean="0"/>
              <a:t>Гафу үтенгәндә нинди сүзләр әйтәләр?</a:t>
            </a:r>
          </a:p>
          <a:p>
            <a:r>
              <a:rPr lang="tt-RU" sz="3600" b="1" dirty="0" smtClean="0"/>
              <a:t>Хушлашканда нинди сүзләр әйтәләр?</a:t>
            </a:r>
            <a:r>
              <a:rPr lang="tt-RU" sz="3600" b="1" dirty="0" smtClean="0"/>
              <a:t>      </a:t>
            </a:r>
            <a:endParaRPr lang="tt-RU" sz="3600" b="1" dirty="0" smtClean="0"/>
          </a:p>
          <a:p>
            <a:endParaRPr lang="tt-RU" sz="3600" b="1" dirty="0"/>
          </a:p>
          <a:p>
            <a:r>
              <a:rPr lang="tt-RU" sz="3600" b="1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35806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t-RU" sz="2400" b="1" dirty="0" smtClean="0"/>
              <a:t>  Исәнмесез , саумысез, хәерле иртә,хәерле көн,хәерле кич, сәлам.</a:t>
            </a:r>
            <a:r>
              <a:rPr lang="tt-RU" sz="4800" b="1" dirty="0" smtClean="0"/>
              <a:t>      </a:t>
            </a:r>
          </a:p>
          <a:p>
            <a:pPr marL="0" indent="0">
              <a:buNone/>
            </a:pPr>
            <a:r>
              <a:rPr lang="tt-RU" sz="2400" b="1" dirty="0" smtClean="0"/>
              <a:t>  Зинһар өчен,үтенәм сездән,рәхим итегез,зинһар,рөхсәт итегез.</a:t>
            </a:r>
            <a:endParaRPr lang="tt-RU" sz="2400" b="1" dirty="0"/>
          </a:p>
          <a:p>
            <a:pPr marL="0" indent="0">
              <a:buNone/>
            </a:pPr>
            <a:r>
              <a:rPr lang="tt-RU" sz="2400" b="1" dirty="0" smtClean="0"/>
              <a:t>   Гафу итегез,  гафу ит,кичерегез, кичерүегезне үтенәм.</a:t>
            </a:r>
            <a:r>
              <a:rPr lang="tt-RU" sz="4800" b="1" dirty="0" smtClean="0"/>
              <a:t>     </a:t>
            </a:r>
          </a:p>
          <a:p>
            <a:pPr marL="0" indent="0">
              <a:buNone/>
            </a:pPr>
            <a:r>
              <a:rPr lang="tt-RU" sz="2400" b="1" dirty="0" smtClean="0"/>
              <a:t>   Саубулыгыз</a:t>
            </a:r>
            <a:r>
              <a:rPr lang="tt-RU" sz="2400" b="1" smtClean="0"/>
              <a:t>, хушыгыз,хәерле юл, тыныч йокы.</a:t>
            </a:r>
            <a:endParaRPr lang="tt-RU" sz="2400" b="1" dirty="0" smtClean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6122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800" dirty="0" smtClean="0"/>
              <a:t>             </a:t>
            </a:r>
          </a:p>
          <a:p>
            <a:endParaRPr lang="tt-RU" sz="4800" dirty="0"/>
          </a:p>
          <a:p>
            <a:r>
              <a:rPr lang="tt-RU" sz="4800" dirty="0" smtClean="0"/>
              <a:t>              Мәкал</a:t>
            </a:r>
            <a:r>
              <a:rPr lang="ru-RU" sz="4800" dirty="0" smtClean="0"/>
              <a:t>ь</a:t>
            </a:r>
            <a:r>
              <a:rPr lang="tt-RU" sz="4800" dirty="0" smtClean="0"/>
              <a:t>ләр.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0467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164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Өченче  иң  кыйммәтлесе  әдәп,  дигән.                       Әдәп  көчле  мәхәббәткә  сәбәп  ,дигән            Әдәпсездә  бәхет  тә  юк, тәүфыйк  та  юк      Кеше  исемен  күтәрүе  гаҗәп , дигән.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Уен : «Кем күбрәк белә?»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Өченче иң кыйммәтлесе әдәп, дигән.                       Әдәп көчле мәхәббәткә сәбәп ,дигән</dc:title>
  <dc:creator>Гарданова</dc:creator>
  <cp:lastModifiedBy>Гарданова</cp:lastModifiedBy>
  <cp:revision>13</cp:revision>
  <dcterms:created xsi:type="dcterms:W3CDTF">2011-12-07T15:33:56Z</dcterms:created>
  <dcterms:modified xsi:type="dcterms:W3CDTF">2011-12-08T06:17:07Z</dcterms:modified>
</cp:coreProperties>
</file>